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8"/>
  </p:notesMasterIdLst>
  <p:handoutMasterIdLst>
    <p:handoutMasterId r:id="rId29"/>
  </p:handoutMasterIdLst>
  <p:sldIdLst>
    <p:sldId id="256" r:id="rId5"/>
    <p:sldId id="265" r:id="rId6"/>
    <p:sldId id="262" r:id="rId7"/>
    <p:sldId id="266" r:id="rId8"/>
    <p:sldId id="267" r:id="rId9"/>
    <p:sldId id="268" r:id="rId10"/>
    <p:sldId id="286" r:id="rId11"/>
    <p:sldId id="269" r:id="rId12"/>
    <p:sldId id="270" r:id="rId13"/>
    <p:sldId id="271" r:id="rId14"/>
    <p:sldId id="272" r:id="rId15"/>
    <p:sldId id="273" r:id="rId16"/>
    <p:sldId id="274" r:id="rId17"/>
    <p:sldId id="284" r:id="rId18"/>
    <p:sldId id="275" r:id="rId19"/>
    <p:sldId id="276" r:id="rId20"/>
    <p:sldId id="282" r:id="rId21"/>
    <p:sldId id="277" r:id="rId22"/>
    <p:sldId id="278" r:id="rId23"/>
    <p:sldId id="283" r:id="rId24"/>
    <p:sldId id="279" r:id="rId25"/>
    <p:sldId id="280" r:id="rId26"/>
    <p:sldId id="285" r:id="rId27"/>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FC1A7-ABEC-43E0-BEA2-89D29B753260}" v="135" dt="2020-08-23T11:16:4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100" d="100"/>
          <a:sy n="100" d="100"/>
        </p:scale>
        <p:origin x="1854"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366FC1A7-ABEC-43E0-BEA2-89D29B753260}"/>
    <pc:docChg chg="undo redo custSel addSld delSld modSld">
      <pc:chgData name="Mr Porter" userId="caeb4aa7-6afb-46a3-a995-19b0c182e2ba" providerId="ADAL" clId="{366FC1A7-ABEC-43E0-BEA2-89D29B753260}" dt="2020-08-23T11:16:58.569" v="1741" actId="20577"/>
      <pc:docMkLst>
        <pc:docMk/>
      </pc:docMkLst>
      <pc:sldChg chg="addSp delSp modSp mod">
        <pc:chgData name="Mr Porter" userId="caeb4aa7-6afb-46a3-a995-19b0c182e2ba" providerId="ADAL" clId="{366FC1A7-ABEC-43E0-BEA2-89D29B753260}" dt="2020-08-23T10:42:30.974" v="243"/>
        <pc:sldMkLst>
          <pc:docMk/>
          <pc:sldMk cId="3606514065" sldId="256"/>
        </pc:sldMkLst>
        <pc:spChg chg="mod">
          <ac:chgData name="Mr Porter" userId="caeb4aa7-6afb-46a3-a995-19b0c182e2ba" providerId="ADAL" clId="{366FC1A7-ABEC-43E0-BEA2-89D29B753260}" dt="2020-08-23T10:39:18.794" v="16" actId="20577"/>
          <ac:spMkLst>
            <pc:docMk/>
            <pc:sldMk cId="3606514065" sldId="256"/>
            <ac:spMk id="3" creationId="{00000000-0000-0000-0000-000000000000}"/>
          </ac:spMkLst>
        </pc:spChg>
        <pc:picChg chg="del">
          <ac:chgData name="Mr Porter" userId="caeb4aa7-6afb-46a3-a995-19b0c182e2ba" providerId="ADAL" clId="{366FC1A7-ABEC-43E0-BEA2-89D29B753260}" dt="2020-08-23T10:39:14.638" v="0" actId="478"/>
          <ac:picMkLst>
            <pc:docMk/>
            <pc:sldMk cId="3606514065" sldId="256"/>
            <ac:picMk id="4" creationId="{00000000-0000-0000-0000-000000000000}"/>
          </ac:picMkLst>
        </pc:picChg>
        <pc:picChg chg="add mod">
          <ac:chgData name="Mr Porter" userId="caeb4aa7-6afb-46a3-a995-19b0c182e2ba" providerId="ADAL" clId="{366FC1A7-ABEC-43E0-BEA2-89D29B753260}" dt="2020-08-23T10:42:30.974" v="243"/>
          <ac:picMkLst>
            <pc:docMk/>
            <pc:sldMk cId="3606514065" sldId="256"/>
            <ac:picMk id="1026" creationId="{52E0A560-DCE0-422C-AB07-4D333F32DEB1}"/>
          </ac:picMkLst>
        </pc:picChg>
      </pc:sldChg>
      <pc:sldChg chg="del">
        <pc:chgData name="Mr Porter" userId="caeb4aa7-6afb-46a3-a995-19b0c182e2ba" providerId="ADAL" clId="{366FC1A7-ABEC-43E0-BEA2-89D29B753260}" dt="2020-08-23T10:40:01.369" v="223" actId="47"/>
        <pc:sldMkLst>
          <pc:docMk/>
          <pc:sldMk cId="2124926539" sldId="258"/>
        </pc:sldMkLst>
      </pc:sldChg>
      <pc:sldChg chg="del">
        <pc:chgData name="Mr Porter" userId="caeb4aa7-6afb-46a3-a995-19b0c182e2ba" providerId="ADAL" clId="{366FC1A7-ABEC-43E0-BEA2-89D29B753260}" dt="2020-08-23T10:40:10.947" v="231" actId="47"/>
        <pc:sldMkLst>
          <pc:docMk/>
          <pc:sldMk cId="3000253610" sldId="260"/>
        </pc:sldMkLst>
      </pc:sldChg>
      <pc:sldChg chg="del">
        <pc:chgData name="Mr Porter" userId="caeb4aa7-6afb-46a3-a995-19b0c182e2ba" providerId="ADAL" clId="{366FC1A7-ABEC-43E0-BEA2-89D29B753260}" dt="2020-08-23T10:40:10.244" v="230" actId="47"/>
        <pc:sldMkLst>
          <pc:docMk/>
          <pc:sldMk cId="1920951925" sldId="261"/>
        </pc:sldMkLst>
      </pc:sldChg>
      <pc:sldChg chg="addSp delSp modSp mod setBg">
        <pc:chgData name="Mr Porter" userId="caeb4aa7-6afb-46a3-a995-19b0c182e2ba" providerId="ADAL" clId="{366FC1A7-ABEC-43E0-BEA2-89D29B753260}" dt="2020-08-23T10:47:38.332" v="359" actId="18131"/>
        <pc:sldMkLst>
          <pc:docMk/>
          <pc:sldMk cId="3389500544" sldId="262"/>
        </pc:sldMkLst>
        <pc:spChg chg="mod">
          <ac:chgData name="Mr Porter" userId="caeb4aa7-6afb-46a3-a995-19b0c182e2ba" providerId="ADAL" clId="{366FC1A7-ABEC-43E0-BEA2-89D29B753260}" dt="2020-08-23T10:46:08.944" v="314" actId="26606"/>
          <ac:spMkLst>
            <pc:docMk/>
            <pc:sldMk cId="3389500544" sldId="262"/>
            <ac:spMk id="2" creationId="{00000000-0000-0000-0000-000000000000}"/>
          </ac:spMkLst>
        </pc:spChg>
        <pc:spChg chg="mod">
          <ac:chgData name="Mr Porter" userId="caeb4aa7-6afb-46a3-a995-19b0c182e2ba" providerId="ADAL" clId="{366FC1A7-ABEC-43E0-BEA2-89D29B753260}" dt="2020-08-23T10:46:08.944" v="314" actId="26606"/>
          <ac:spMkLst>
            <pc:docMk/>
            <pc:sldMk cId="3389500544" sldId="262"/>
            <ac:spMk id="4" creationId="{00000000-0000-0000-0000-000000000000}"/>
          </ac:spMkLst>
        </pc:spChg>
        <pc:spChg chg="add del">
          <ac:chgData name="Mr Porter" userId="caeb4aa7-6afb-46a3-a995-19b0c182e2ba" providerId="ADAL" clId="{366FC1A7-ABEC-43E0-BEA2-89D29B753260}" dt="2020-08-23T10:46:08.944" v="314" actId="26606"/>
          <ac:spMkLst>
            <pc:docMk/>
            <pc:sldMk cId="3389500544" sldId="262"/>
            <ac:spMk id="71" creationId="{4FAE1107-CEC3-4041-8BAA-CDB6F6759B35}"/>
          </ac:spMkLst>
        </pc:spChg>
        <pc:spChg chg="add del">
          <ac:chgData name="Mr Porter" userId="caeb4aa7-6afb-46a3-a995-19b0c182e2ba" providerId="ADAL" clId="{366FC1A7-ABEC-43E0-BEA2-89D29B753260}" dt="2020-08-23T10:44:33.029" v="293" actId="26606"/>
          <ac:spMkLst>
            <pc:docMk/>
            <pc:sldMk cId="3389500544" sldId="262"/>
            <ac:spMk id="135" creationId="{6109556B-EAE9-4435-B409-0519F2CBDB14}"/>
          </ac:spMkLst>
        </pc:spChg>
        <pc:spChg chg="add del">
          <ac:chgData name="Mr Porter" userId="caeb4aa7-6afb-46a3-a995-19b0c182e2ba" providerId="ADAL" clId="{366FC1A7-ABEC-43E0-BEA2-89D29B753260}" dt="2020-08-23T10:45:32.991" v="305" actId="26606"/>
          <ac:spMkLst>
            <pc:docMk/>
            <pc:sldMk cId="3389500544" sldId="262"/>
            <ac:spMk id="2052" creationId="{6109556B-EAE9-4435-B409-0519F2CBDB14}"/>
          </ac:spMkLst>
        </pc:spChg>
        <pc:spChg chg="add del">
          <ac:chgData name="Mr Porter" userId="caeb4aa7-6afb-46a3-a995-19b0c182e2ba" providerId="ADAL" clId="{366FC1A7-ABEC-43E0-BEA2-89D29B753260}" dt="2020-08-23T10:46:08.944" v="314" actId="26606"/>
          <ac:spMkLst>
            <pc:docMk/>
            <pc:sldMk cId="3389500544" sldId="262"/>
            <ac:spMk id="2054" creationId="{81AEB8A9-B768-4E30-BA55-D919E6687343}"/>
          </ac:spMkLst>
        </pc:spChg>
        <pc:picChg chg="del">
          <ac:chgData name="Mr Porter" userId="caeb4aa7-6afb-46a3-a995-19b0c182e2ba" providerId="ADAL" clId="{366FC1A7-ABEC-43E0-BEA2-89D29B753260}" dt="2020-08-23T10:40:04.838" v="226" actId="478"/>
          <ac:picMkLst>
            <pc:docMk/>
            <pc:sldMk cId="3389500544" sldId="262"/>
            <ac:picMk id="1026" creationId="{EDD9BF8E-1ED6-4423-B758-BC2EAFF8F8CD}"/>
          </ac:picMkLst>
        </pc:picChg>
        <pc:picChg chg="add mod">
          <ac:chgData name="Mr Porter" userId="caeb4aa7-6afb-46a3-a995-19b0c182e2ba" providerId="ADAL" clId="{366FC1A7-ABEC-43E0-BEA2-89D29B753260}" dt="2020-08-23T10:47:38.332" v="359" actId="18131"/>
          <ac:picMkLst>
            <pc:docMk/>
            <pc:sldMk cId="3389500544" sldId="262"/>
            <ac:picMk id="2050" creationId="{341D95D9-C3CD-4E8F-AB7E-7B01C76AC54A}"/>
          </ac:picMkLst>
        </pc:picChg>
        <pc:cxnChg chg="add del">
          <ac:chgData name="Mr Porter" userId="caeb4aa7-6afb-46a3-a995-19b0c182e2ba" providerId="ADAL" clId="{366FC1A7-ABEC-43E0-BEA2-89D29B753260}" dt="2020-08-23T10:46:08.944" v="314" actId="26606"/>
          <ac:cxnSpMkLst>
            <pc:docMk/>
            <pc:sldMk cId="3389500544" sldId="262"/>
            <ac:cxnSpMk id="73" creationId="{1AEA88FB-F5DD-45CE-AAE1-7B33D0ABDD25}"/>
          </ac:cxnSpMkLst>
        </pc:cxnChg>
        <pc:cxnChg chg="add del">
          <ac:chgData name="Mr Porter" userId="caeb4aa7-6afb-46a3-a995-19b0c182e2ba" providerId="ADAL" clId="{366FC1A7-ABEC-43E0-BEA2-89D29B753260}" dt="2020-08-23T10:44:33.029" v="293" actId="26606"/>
          <ac:cxnSpMkLst>
            <pc:docMk/>
            <pc:sldMk cId="3389500544" sldId="262"/>
            <ac:cxnSpMk id="137" creationId="{5814CCBE-423E-41B2-A9F3-82679F490EF4}"/>
          </ac:cxnSpMkLst>
        </pc:cxnChg>
        <pc:cxnChg chg="add del">
          <ac:chgData name="Mr Porter" userId="caeb4aa7-6afb-46a3-a995-19b0c182e2ba" providerId="ADAL" clId="{366FC1A7-ABEC-43E0-BEA2-89D29B753260}" dt="2020-08-23T10:45:32.991" v="305" actId="26606"/>
          <ac:cxnSpMkLst>
            <pc:docMk/>
            <pc:sldMk cId="3389500544" sldId="262"/>
            <ac:cxnSpMk id="2053" creationId="{5814CCBE-423E-41B2-A9F3-82679F490EF4}"/>
          </ac:cxnSpMkLst>
        </pc:cxnChg>
      </pc:sldChg>
      <pc:sldChg chg="del">
        <pc:chgData name="Mr Porter" userId="caeb4aa7-6afb-46a3-a995-19b0c182e2ba" providerId="ADAL" clId="{366FC1A7-ABEC-43E0-BEA2-89D29B753260}" dt="2020-08-23T10:40:03.728" v="225" actId="47"/>
        <pc:sldMkLst>
          <pc:docMk/>
          <pc:sldMk cId="4138916348" sldId="263"/>
        </pc:sldMkLst>
      </pc:sldChg>
      <pc:sldChg chg="del">
        <pc:chgData name="Mr Porter" userId="caeb4aa7-6afb-46a3-a995-19b0c182e2ba" providerId="ADAL" clId="{366FC1A7-ABEC-43E0-BEA2-89D29B753260}" dt="2020-08-23T10:40:03.010" v="224" actId="47"/>
        <pc:sldMkLst>
          <pc:docMk/>
          <pc:sldMk cId="2352776775" sldId="264"/>
        </pc:sldMkLst>
      </pc:sldChg>
      <pc:sldChg chg="modSp mod">
        <pc:chgData name="Mr Porter" userId="caeb4aa7-6afb-46a3-a995-19b0c182e2ba" providerId="ADAL" clId="{366FC1A7-ABEC-43E0-BEA2-89D29B753260}" dt="2020-08-23T10:39:58.416" v="222" actId="20577"/>
        <pc:sldMkLst>
          <pc:docMk/>
          <pc:sldMk cId="1086408598" sldId="265"/>
        </pc:sldMkLst>
        <pc:spChg chg="mod">
          <ac:chgData name="Mr Porter" userId="caeb4aa7-6afb-46a3-a995-19b0c182e2ba" providerId="ADAL" clId="{366FC1A7-ABEC-43E0-BEA2-89D29B753260}" dt="2020-08-23T10:39:58.416" v="222" actId="20577"/>
          <ac:spMkLst>
            <pc:docMk/>
            <pc:sldMk cId="1086408598" sldId="265"/>
            <ac:spMk id="2" creationId="{00000000-0000-0000-0000-000000000000}"/>
          </ac:spMkLst>
        </pc:spChg>
      </pc:sldChg>
      <pc:sldChg chg="modSp add mod">
        <pc:chgData name="Mr Porter" userId="caeb4aa7-6afb-46a3-a995-19b0c182e2ba" providerId="ADAL" clId="{366FC1A7-ABEC-43E0-BEA2-89D29B753260}" dt="2020-08-23T10:47:01.170" v="352" actId="20577"/>
        <pc:sldMkLst>
          <pc:docMk/>
          <pc:sldMk cId="4185204530" sldId="266"/>
        </pc:sldMkLst>
        <pc:spChg chg="mod">
          <ac:chgData name="Mr Porter" userId="caeb4aa7-6afb-46a3-a995-19b0c182e2ba" providerId="ADAL" clId="{366FC1A7-ABEC-43E0-BEA2-89D29B753260}" dt="2020-08-23T10:47:01.170" v="352" actId="20577"/>
          <ac:spMkLst>
            <pc:docMk/>
            <pc:sldMk cId="4185204530" sldId="266"/>
            <ac:spMk id="2" creationId="{00000000-0000-0000-0000-000000000000}"/>
          </ac:spMkLst>
        </pc:spChg>
        <pc:spChg chg="mod">
          <ac:chgData name="Mr Porter" userId="caeb4aa7-6afb-46a3-a995-19b0c182e2ba" providerId="ADAL" clId="{366FC1A7-ABEC-43E0-BEA2-89D29B753260}" dt="2020-08-23T10:46:45.565" v="347" actId="207"/>
          <ac:spMkLst>
            <pc:docMk/>
            <pc:sldMk cId="4185204530" sldId="266"/>
            <ac:spMk id="4" creationId="{00000000-0000-0000-0000-000000000000}"/>
          </ac:spMkLst>
        </pc:spChg>
      </pc:sldChg>
      <pc:sldChg chg="addSp modSp add mod">
        <pc:chgData name="Mr Porter" userId="caeb4aa7-6afb-46a3-a995-19b0c182e2ba" providerId="ADAL" clId="{366FC1A7-ABEC-43E0-BEA2-89D29B753260}" dt="2020-08-23T10:50:04.070" v="515" actId="20577"/>
        <pc:sldMkLst>
          <pc:docMk/>
          <pc:sldMk cId="3176927581" sldId="267"/>
        </pc:sldMkLst>
        <pc:spChg chg="mod">
          <ac:chgData name="Mr Porter" userId="caeb4aa7-6afb-46a3-a995-19b0c182e2ba" providerId="ADAL" clId="{366FC1A7-ABEC-43E0-BEA2-89D29B753260}" dt="2020-08-23T10:50:04.070" v="515" actId="20577"/>
          <ac:spMkLst>
            <pc:docMk/>
            <pc:sldMk cId="3176927581" sldId="267"/>
            <ac:spMk id="2" creationId="{00000000-0000-0000-0000-000000000000}"/>
          </ac:spMkLst>
        </pc:spChg>
        <pc:spChg chg="mod">
          <ac:chgData name="Mr Porter" userId="caeb4aa7-6afb-46a3-a995-19b0c182e2ba" providerId="ADAL" clId="{366FC1A7-ABEC-43E0-BEA2-89D29B753260}" dt="2020-08-23T10:47:53.694" v="368" actId="20577"/>
          <ac:spMkLst>
            <pc:docMk/>
            <pc:sldMk cId="3176927581" sldId="267"/>
            <ac:spMk id="4" creationId="{00000000-0000-0000-0000-000000000000}"/>
          </ac:spMkLst>
        </pc:spChg>
        <pc:picChg chg="add mod">
          <ac:chgData name="Mr Porter" userId="caeb4aa7-6afb-46a3-a995-19b0c182e2ba" providerId="ADAL" clId="{366FC1A7-ABEC-43E0-BEA2-89D29B753260}" dt="2020-08-23T10:49:23.908" v="378" actId="1076"/>
          <ac:picMkLst>
            <pc:docMk/>
            <pc:sldMk cId="3176927581" sldId="267"/>
            <ac:picMk id="3074" creationId="{E30711CB-9683-4FBF-8438-9967B9CF0F0C}"/>
          </ac:picMkLst>
        </pc:picChg>
      </pc:sldChg>
      <pc:sldChg chg="addSp modSp add mod">
        <pc:chgData name="Mr Porter" userId="caeb4aa7-6afb-46a3-a995-19b0c182e2ba" providerId="ADAL" clId="{366FC1A7-ABEC-43E0-BEA2-89D29B753260}" dt="2020-08-23T10:51:30.174" v="573" actId="14100"/>
        <pc:sldMkLst>
          <pc:docMk/>
          <pc:sldMk cId="1815665733" sldId="268"/>
        </pc:sldMkLst>
        <pc:spChg chg="mod">
          <ac:chgData name="Mr Porter" userId="caeb4aa7-6afb-46a3-a995-19b0c182e2ba" providerId="ADAL" clId="{366FC1A7-ABEC-43E0-BEA2-89D29B753260}" dt="2020-08-23T10:50:44.773" v="569" actId="113"/>
          <ac:spMkLst>
            <pc:docMk/>
            <pc:sldMk cId="1815665733" sldId="268"/>
            <ac:spMk id="2" creationId="{00000000-0000-0000-0000-000000000000}"/>
          </ac:spMkLst>
        </pc:spChg>
        <pc:spChg chg="mod">
          <ac:chgData name="Mr Porter" userId="caeb4aa7-6afb-46a3-a995-19b0c182e2ba" providerId="ADAL" clId="{366FC1A7-ABEC-43E0-BEA2-89D29B753260}" dt="2020-08-23T10:50:21.225" v="559" actId="20577"/>
          <ac:spMkLst>
            <pc:docMk/>
            <pc:sldMk cId="1815665733" sldId="268"/>
            <ac:spMk id="4" creationId="{00000000-0000-0000-0000-000000000000}"/>
          </ac:spMkLst>
        </pc:spChg>
        <pc:picChg chg="add mod">
          <ac:chgData name="Mr Porter" userId="caeb4aa7-6afb-46a3-a995-19b0c182e2ba" providerId="ADAL" clId="{366FC1A7-ABEC-43E0-BEA2-89D29B753260}" dt="2020-08-23T10:51:30.174" v="573" actId="14100"/>
          <ac:picMkLst>
            <pc:docMk/>
            <pc:sldMk cId="1815665733" sldId="268"/>
            <ac:picMk id="4098" creationId="{CB921423-9E3A-4AAF-8260-62D5579029BA}"/>
          </ac:picMkLst>
        </pc:picChg>
      </pc:sldChg>
      <pc:sldChg chg="addSp modSp add mod modAnim">
        <pc:chgData name="Mr Porter" userId="caeb4aa7-6afb-46a3-a995-19b0c182e2ba" providerId="ADAL" clId="{366FC1A7-ABEC-43E0-BEA2-89D29B753260}" dt="2020-08-23T10:57:16.163" v="808"/>
        <pc:sldMkLst>
          <pc:docMk/>
          <pc:sldMk cId="2651802617" sldId="269"/>
        </pc:sldMkLst>
        <pc:spChg chg="mod">
          <ac:chgData name="Mr Porter" userId="caeb4aa7-6afb-46a3-a995-19b0c182e2ba" providerId="ADAL" clId="{366FC1A7-ABEC-43E0-BEA2-89D29B753260}" dt="2020-08-23T10:57:12.033" v="807" actId="403"/>
          <ac:spMkLst>
            <pc:docMk/>
            <pc:sldMk cId="2651802617" sldId="269"/>
            <ac:spMk id="2" creationId="{00000000-0000-0000-0000-000000000000}"/>
          </ac:spMkLst>
        </pc:spChg>
        <pc:spChg chg="mod">
          <ac:chgData name="Mr Porter" userId="caeb4aa7-6afb-46a3-a995-19b0c182e2ba" providerId="ADAL" clId="{366FC1A7-ABEC-43E0-BEA2-89D29B753260}" dt="2020-08-23T10:51:43.303" v="582" actId="20577"/>
          <ac:spMkLst>
            <pc:docMk/>
            <pc:sldMk cId="2651802617" sldId="269"/>
            <ac:spMk id="4" creationId="{00000000-0000-0000-0000-000000000000}"/>
          </ac:spMkLst>
        </pc:spChg>
        <pc:picChg chg="add mod">
          <ac:chgData name="Mr Porter" userId="caeb4aa7-6afb-46a3-a995-19b0c182e2ba" providerId="ADAL" clId="{366FC1A7-ABEC-43E0-BEA2-89D29B753260}" dt="2020-08-23T10:53:49.130" v="714" actId="14100"/>
          <ac:picMkLst>
            <pc:docMk/>
            <pc:sldMk cId="2651802617" sldId="269"/>
            <ac:picMk id="5122" creationId="{230D7CFD-0C36-43CA-A6D9-148519B782F6}"/>
          </ac:picMkLst>
        </pc:picChg>
      </pc:sldChg>
      <pc:sldChg chg="addSp modSp add mod">
        <pc:chgData name="Mr Porter" userId="caeb4aa7-6afb-46a3-a995-19b0c182e2ba" providerId="ADAL" clId="{366FC1A7-ABEC-43E0-BEA2-89D29B753260}" dt="2020-08-23T10:54:54.167" v="752" actId="14100"/>
        <pc:sldMkLst>
          <pc:docMk/>
          <pc:sldMk cId="3675072080" sldId="270"/>
        </pc:sldMkLst>
        <pc:spChg chg="mod">
          <ac:chgData name="Mr Porter" userId="caeb4aa7-6afb-46a3-a995-19b0c182e2ba" providerId="ADAL" clId="{366FC1A7-ABEC-43E0-BEA2-89D29B753260}" dt="2020-08-23T10:54:10.761" v="742" actId="403"/>
          <ac:spMkLst>
            <pc:docMk/>
            <pc:sldMk cId="3675072080" sldId="270"/>
            <ac:spMk id="2" creationId="{00000000-0000-0000-0000-000000000000}"/>
          </ac:spMkLst>
        </pc:spChg>
        <pc:spChg chg="mod">
          <ac:chgData name="Mr Porter" userId="caeb4aa7-6afb-46a3-a995-19b0c182e2ba" providerId="ADAL" clId="{366FC1A7-ABEC-43E0-BEA2-89D29B753260}" dt="2020-08-23T10:53:58.629" v="738" actId="20577"/>
          <ac:spMkLst>
            <pc:docMk/>
            <pc:sldMk cId="3675072080" sldId="270"/>
            <ac:spMk id="4" creationId="{00000000-0000-0000-0000-000000000000}"/>
          </ac:spMkLst>
        </pc:spChg>
        <pc:picChg chg="add mod">
          <ac:chgData name="Mr Porter" userId="caeb4aa7-6afb-46a3-a995-19b0c182e2ba" providerId="ADAL" clId="{366FC1A7-ABEC-43E0-BEA2-89D29B753260}" dt="2020-08-23T10:54:54.167" v="752" actId="14100"/>
          <ac:picMkLst>
            <pc:docMk/>
            <pc:sldMk cId="3675072080" sldId="270"/>
            <ac:picMk id="6146" creationId="{1DCC6567-7410-4F3A-BB44-024989BEBAAE}"/>
          </ac:picMkLst>
        </pc:picChg>
      </pc:sldChg>
      <pc:sldChg chg="addSp modSp add mod">
        <pc:chgData name="Mr Porter" userId="caeb4aa7-6afb-46a3-a995-19b0c182e2ba" providerId="ADAL" clId="{366FC1A7-ABEC-43E0-BEA2-89D29B753260}" dt="2020-08-23T10:55:41.395" v="771" actId="14100"/>
        <pc:sldMkLst>
          <pc:docMk/>
          <pc:sldMk cId="3479119350" sldId="271"/>
        </pc:sldMkLst>
        <pc:spChg chg="mod">
          <ac:chgData name="Mr Porter" userId="caeb4aa7-6afb-46a3-a995-19b0c182e2ba" providerId="ADAL" clId="{366FC1A7-ABEC-43E0-BEA2-89D29B753260}" dt="2020-08-23T10:55:13.273" v="767" actId="403"/>
          <ac:spMkLst>
            <pc:docMk/>
            <pc:sldMk cId="3479119350" sldId="271"/>
            <ac:spMk id="2" creationId="{00000000-0000-0000-0000-000000000000}"/>
          </ac:spMkLst>
        </pc:spChg>
        <pc:spChg chg="mod">
          <ac:chgData name="Mr Porter" userId="caeb4aa7-6afb-46a3-a995-19b0c182e2ba" providerId="ADAL" clId="{366FC1A7-ABEC-43E0-BEA2-89D29B753260}" dt="2020-08-23T10:55:03.064" v="763" actId="20577"/>
          <ac:spMkLst>
            <pc:docMk/>
            <pc:sldMk cId="3479119350" sldId="271"/>
            <ac:spMk id="4" creationId="{00000000-0000-0000-0000-000000000000}"/>
          </ac:spMkLst>
        </pc:spChg>
        <pc:picChg chg="add mod">
          <ac:chgData name="Mr Porter" userId="caeb4aa7-6afb-46a3-a995-19b0c182e2ba" providerId="ADAL" clId="{366FC1A7-ABEC-43E0-BEA2-89D29B753260}" dt="2020-08-23T10:55:41.395" v="771" actId="14100"/>
          <ac:picMkLst>
            <pc:docMk/>
            <pc:sldMk cId="3479119350" sldId="271"/>
            <ac:picMk id="7170" creationId="{43CBE429-BF69-4049-8F18-BBEC2869A4E1}"/>
          </ac:picMkLst>
        </pc:picChg>
      </pc:sldChg>
      <pc:sldChg chg="addSp modSp add mod">
        <pc:chgData name="Mr Porter" userId="caeb4aa7-6afb-46a3-a995-19b0c182e2ba" providerId="ADAL" clId="{366FC1A7-ABEC-43E0-BEA2-89D29B753260}" dt="2020-08-23T10:56:44.997" v="795" actId="14100"/>
        <pc:sldMkLst>
          <pc:docMk/>
          <pc:sldMk cId="1491137677" sldId="272"/>
        </pc:sldMkLst>
        <pc:spChg chg="mod">
          <ac:chgData name="Mr Porter" userId="caeb4aa7-6afb-46a3-a995-19b0c182e2ba" providerId="ADAL" clId="{366FC1A7-ABEC-43E0-BEA2-89D29B753260}" dt="2020-08-23T10:56:06.878" v="790" actId="27636"/>
          <ac:spMkLst>
            <pc:docMk/>
            <pc:sldMk cId="1491137677" sldId="272"/>
            <ac:spMk id="2" creationId="{00000000-0000-0000-0000-000000000000}"/>
          </ac:spMkLst>
        </pc:spChg>
        <pc:spChg chg="mod">
          <ac:chgData name="Mr Porter" userId="caeb4aa7-6afb-46a3-a995-19b0c182e2ba" providerId="ADAL" clId="{366FC1A7-ABEC-43E0-BEA2-89D29B753260}" dt="2020-08-23T10:55:56.425" v="783" actId="20577"/>
          <ac:spMkLst>
            <pc:docMk/>
            <pc:sldMk cId="1491137677" sldId="272"/>
            <ac:spMk id="4" creationId="{00000000-0000-0000-0000-000000000000}"/>
          </ac:spMkLst>
        </pc:spChg>
        <pc:picChg chg="add mod">
          <ac:chgData name="Mr Porter" userId="caeb4aa7-6afb-46a3-a995-19b0c182e2ba" providerId="ADAL" clId="{366FC1A7-ABEC-43E0-BEA2-89D29B753260}" dt="2020-08-23T10:56:44.997" v="795" actId="14100"/>
          <ac:picMkLst>
            <pc:docMk/>
            <pc:sldMk cId="1491137677" sldId="272"/>
            <ac:picMk id="8194" creationId="{5FCFB228-B891-4858-95D9-AFB83B0DE6A5}"/>
          </ac:picMkLst>
        </pc:picChg>
      </pc:sldChg>
      <pc:sldChg chg="addSp modSp add mod modAnim">
        <pc:chgData name="Mr Porter" userId="caeb4aa7-6afb-46a3-a995-19b0c182e2ba" providerId="ADAL" clId="{366FC1A7-ABEC-43E0-BEA2-89D29B753260}" dt="2020-08-23T10:59:15.801" v="949"/>
        <pc:sldMkLst>
          <pc:docMk/>
          <pc:sldMk cId="2552166137" sldId="273"/>
        </pc:sldMkLst>
        <pc:spChg chg="mod">
          <ac:chgData name="Mr Porter" userId="caeb4aa7-6afb-46a3-a995-19b0c182e2ba" providerId="ADAL" clId="{366FC1A7-ABEC-43E0-BEA2-89D29B753260}" dt="2020-08-23T10:59:10.324" v="948" actId="20577"/>
          <ac:spMkLst>
            <pc:docMk/>
            <pc:sldMk cId="2552166137" sldId="273"/>
            <ac:spMk id="2" creationId="{00000000-0000-0000-0000-000000000000}"/>
          </ac:spMkLst>
        </pc:spChg>
        <pc:spChg chg="mod">
          <ac:chgData name="Mr Porter" userId="caeb4aa7-6afb-46a3-a995-19b0c182e2ba" providerId="ADAL" clId="{366FC1A7-ABEC-43E0-BEA2-89D29B753260}" dt="2020-08-23T10:56:57.700" v="804" actId="20577"/>
          <ac:spMkLst>
            <pc:docMk/>
            <pc:sldMk cId="2552166137" sldId="273"/>
            <ac:spMk id="4" creationId="{00000000-0000-0000-0000-000000000000}"/>
          </ac:spMkLst>
        </pc:spChg>
        <pc:picChg chg="add mod">
          <ac:chgData name="Mr Porter" userId="caeb4aa7-6afb-46a3-a995-19b0c182e2ba" providerId="ADAL" clId="{366FC1A7-ABEC-43E0-BEA2-89D29B753260}" dt="2020-08-23T10:57:41.763" v="811" actId="14100"/>
          <ac:picMkLst>
            <pc:docMk/>
            <pc:sldMk cId="2552166137" sldId="273"/>
            <ac:picMk id="9218" creationId="{66108B66-EB5E-49BE-B4F0-9121EEC5009B}"/>
          </ac:picMkLst>
        </pc:picChg>
      </pc:sldChg>
      <pc:sldChg chg="addSp modSp add mod">
        <pc:chgData name="Mr Porter" userId="caeb4aa7-6afb-46a3-a995-19b0c182e2ba" providerId="ADAL" clId="{366FC1A7-ABEC-43E0-BEA2-89D29B753260}" dt="2020-08-23T10:59:44.533" v="967" actId="1076"/>
        <pc:sldMkLst>
          <pc:docMk/>
          <pc:sldMk cId="2547974522" sldId="274"/>
        </pc:sldMkLst>
        <pc:spChg chg="mod">
          <ac:chgData name="Mr Porter" userId="caeb4aa7-6afb-46a3-a995-19b0c182e2ba" providerId="ADAL" clId="{366FC1A7-ABEC-43E0-BEA2-89D29B753260}" dt="2020-08-23T10:59:36.305" v="964" actId="403"/>
          <ac:spMkLst>
            <pc:docMk/>
            <pc:sldMk cId="2547974522" sldId="274"/>
            <ac:spMk id="2" creationId="{00000000-0000-0000-0000-000000000000}"/>
          </ac:spMkLst>
        </pc:spChg>
        <pc:spChg chg="mod">
          <ac:chgData name="Mr Porter" userId="caeb4aa7-6afb-46a3-a995-19b0c182e2ba" providerId="ADAL" clId="{366FC1A7-ABEC-43E0-BEA2-89D29B753260}" dt="2020-08-23T10:59:24.442" v="960" actId="20577"/>
          <ac:spMkLst>
            <pc:docMk/>
            <pc:sldMk cId="2547974522" sldId="274"/>
            <ac:spMk id="4" creationId="{00000000-0000-0000-0000-000000000000}"/>
          </ac:spMkLst>
        </pc:spChg>
        <pc:picChg chg="add mod">
          <ac:chgData name="Mr Porter" userId="caeb4aa7-6afb-46a3-a995-19b0c182e2ba" providerId="ADAL" clId="{366FC1A7-ABEC-43E0-BEA2-89D29B753260}" dt="2020-08-23T10:59:44.533" v="967" actId="1076"/>
          <ac:picMkLst>
            <pc:docMk/>
            <pc:sldMk cId="2547974522" sldId="274"/>
            <ac:picMk id="3" creationId="{56FDF9CC-E9F1-41DD-BC6E-645B05B90E32}"/>
          </ac:picMkLst>
        </pc:picChg>
      </pc:sldChg>
      <pc:sldChg chg="addSp modSp add mod">
        <pc:chgData name="Mr Porter" userId="caeb4aa7-6afb-46a3-a995-19b0c182e2ba" providerId="ADAL" clId="{366FC1A7-ABEC-43E0-BEA2-89D29B753260}" dt="2020-08-23T11:00:39.801" v="987" actId="1076"/>
        <pc:sldMkLst>
          <pc:docMk/>
          <pc:sldMk cId="2218437139" sldId="275"/>
        </pc:sldMkLst>
        <pc:spChg chg="mod">
          <ac:chgData name="Mr Porter" userId="caeb4aa7-6afb-46a3-a995-19b0c182e2ba" providerId="ADAL" clId="{366FC1A7-ABEC-43E0-BEA2-89D29B753260}" dt="2020-08-23T11:00:05.307" v="984" actId="403"/>
          <ac:spMkLst>
            <pc:docMk/>
            <pc:sldMk cId="2218437139" sldId="275"/>
            <ac:spMk id="2" creationId="{00000000-0000-0000-0000-000000000000}"/>
          </ac:spMkLst>
        </pc:spChg>
        <pc:spChg chg="mod">
          <ac:chgData name="Mr Porter" userId="caeb4aa7-6afb-46a3-a995-19b0c182e2ba" providerId="ADAL" clId="{366FC1A7-ABEC-43E0-BEA2-89D29B753260}" dt="2020-08-23T10:59:54.880" v="978" actId="20577"/>
          <ac:spMkLst>
            <pc:docMk/>
            <pc:sldMk cId="2218437139" sldId="275"/>
            <ac:spMk id="4" creationId="{00000000-0000-0000-0000-000000000000}"/>
          </ac:spMkLst>
        </pc:spChg>
        <pc:picChg chg="add mod">
          <ac:chgData name="Mr Porter" userId="caeb4aa7-6afb-46a3-a995-19b0c182e2ba" providerId="ADAL" clId="{366FC1A7-ABEC-43E0-BEA2-89D29B753260}" dt="2020-08-23T11:00:39.801" v="987" actId="1076"/>
          <ac:picMkLst>
            <pc:docMk/>
            <pc:sldMk cId="2218437139" sldId="275"/>
            <ac:picMk id="10242" creationId="{2BFF11AD-9D21-44A0-8AC9-A0571F50BF88}"/>
          </ac:picMkLst>
        </pc:picChg>
      </pc:sldChg>
      <pc:sldChg chg="addSp modSp add mod">
        <pc:chgData name="Mr Porter" userId="caeb4aa7-6afb-46a3-a995-19b0c182e2ba" providerId="ADAL" clId="{366FC1A7-ABEC-43E0-BEA2-89D29B753260}" dt="2020-08-23T11:01:49.907" v="1018" actId="1076"/>
        <pc:sldMkLst>
          <pc:docMk/>
          <pc:sldMk cId="459930118" sldId="276"/>
        </pc:sldMkLst>
        <pc:spChg chg="mod">
          <ac:chgData name="Mr Porter" userId="caeb4aa7-6afb-46a3-a995-19b0c182e2ba" providerId="ADAL" clId="{366FC1A7-ABEC-43E0-BEA2-89D29B753260}" dt="2020-08-23T11:01:06.777" v="1009"/>
          <ac:spMkLst>
            <pc:docMk/>
            <pc:sldMk cId="459930118" sldId="276"/>
            <ac:spMk id="2" creationId="{00000000-0000-0000-0000-000000000000}"/>
          </ac:spMkLst>
        </pc:spChg>
        <pc:spChg chg="mod">
          <ac:chgData name="Mr Porter" userId="caeb4aa7-6afb-46a3-a995-19b0c182e2ba" providerId="ADAL" clId="{366FC1A7-ABEC-43E0-BEA2-89D29B753260}" dt="2020-08-23T11:00:59.575" v="1008" actId="404"/>
          <ac:spMkLst>
            <pc:docMk/>
            <pc:sldMk cId="459930118" sldId="276"/>
            <ac:spMk id="4" creationId="{00000000-0000-0000-0000-000000000000}"/>
          </ac:spMkLst>
        </pc:spChg>
        <pc:picChg chg="add mod">
          <ac:chgData name="Mr Porter" userId="caeb4aa7-6afb-46a3-a995-19b0c182e2ba" providerId="ADAL" clId="{366FC1A7-ABEC-43E0-BEA2-89D29B753260}" dt="2020-08-23T11:01:49.907" v="1018" actId="1076"/>
          <ac:picMkLst>
            <pc:docMk/>
            <pc:sldMk cId="459930118" sldId="276"/>
            <ac:picMk id="11266" creationId="{1682E6C3-14FC-40A2-B611-2D38FDE9F959}"/>
          </ac:picMkLst>
        </pc:picChg>
      </pc:sldChg>
      <pc:sldChg chg="addSp modSp add mod">
        <pc:chgData name="Mr Porter" userId="caeb4aa7-6afb-46a3-a995-19b0c182e2ba" providerId="ADAL" clId="{366FC1A7-ABEC-43E0-BEA2-89D29B753260}" dt="2020-08-23T11:05:35.878" v="1412" actId="1076"/>
        <pc:sldMkLst>
          <pc:docMk/>
          <pc:sldMk cId="1139307453" sldId="277"/>
        </pc:sldMkLst>
        <pc:spChg chg="mod">
          <ac:chgData name="Mr Porter" userId="caeb4aa7-6afb-46a3-a995-19b0c182e2ba" providerId="ADAL" clId="{366FC1A7-ABEC-43E0-BEA2-89D29B753260}" dt="2020-08-23T11:05:13.983" v="1407" actId="20577"/>
          <ac:spMkLst>
            <pc:docMk/>
            <pc:sldMk cId="1139307453" sldId="277"/>
            <ac:spMk id="2" creationId="{00000000-0000-0000-0000-000000000000}"/>
          </ac:spMkLst>
        </pc:spChg>
        <pc:spChg chg="mod">
          <ac:chgData name="Mr Porter" userId="caeb4aa7-6afb-46a3-a995-19b0c182e2ba" providerId="ADAL" clId="{366FC1A7-ABEC-43E0-BEA2-89D29B753260}" dt="2020-08-23T11:03:11.571" v="1026" actId="404"/>
          <ac:spMkLst>
            <pc:docMk/>
            <pc:sldMk cId="1139307453" sldId="277"/>
            <ac:spMk id="4" creationId="{00000000-0000-0000-0000-000000000000}"/>
          </ac:spMkLst>
        </pc:spChg>
        <pc:picChg chg="add mod">
          <ac:chgData name="Mr Porter" userId="caeb4aa7-6afb-46a3-a995-19b0c182e2ba" providerId="ADAL" clId="{366FC1A7-ABEC-43E0-BEA2-89D29B753260}" dt="2020-08-23T11:05:35.878" v="1412" actId="1076"/>
          <ac:picMkLst>
            <pc:docMk/>
            <pc:sldMk cId="1139307453" sldId="277"/>
            <ac:picMk id="12290" creationId="{BBE5B5E6-4D2E-406D-B769-5C0D645B0AEC}"/>
          </ac:picMkLst>
        </pc:picChg>
      </pc:sldChg>
      <pc:sldChg chg="addSp delSp modSp add mod modClrScheme delDesignElem chgLayout">
        <pc:chgData name="Mr Porter" userId="caeb4aa7-6afb-46a3-a995-19b0c182e2ba" providerId="ADAL" clId="{366FC1A7-ABEC-43E0-BEA2-89D29B753260}" dt="2020-08-23T11:07:59.611" v="1537" actId="1076"/>
        <pc:sldMkLst>
          <pc:docMk/>
          <pc:sldMk cId="1389045265" sldId="278"/>
        </pc:sldMkLst>
        <pc:spChg chg="mod ord">
          <ac:chgData name="Mr Porter" userId="caeb4aa7-6afb-46a3-a995-19b0c182e2ba" providerId="ADAL" clId="{366FC1A7-ABEC-43E0-BEA2-89D29B753260}" dt="2020-08-23T11:07:54.221" v="1535" actId="1076"/>
          <ac:spMkLst>
            <pc:docMk/>
            <pc:sldMk cId="1389045265" sldId="278"/>
            <ac:spMk id="2" creationId="{00000000-0000-0000-0000-000000000000}"/>
          </ac:spMkLst>
        </pc:spChg>
        <pc:spChg chg="mod ord">
          <ac:chgData name="Mr Porter" userId="caeb4aa7-6afb-46a3-a995-19b0c182e2ba" providerId="ADAL" clId="{366FC1A7-ABEC-43E0-BEA2-89D29B753260}" dt="2020-08-23T11:07:50.596" v="1534" actId="207"/>
          <ac:spMkLst>
            <pc:docMk/>
            <pc:sldMk cId="1389045265" sldId="278"/>
            <ac:spMk id="4" creationId="{00000000-0000-0000-0000-000000000000}"/>
          </ac:spMkLst>
        </pc:spChg>
        <pc:spChg chg="mod">
          <ac:chgData name="Mr Porter" userId="caeb4aa7-6afb-46a3-a995-19b0c182e2ba" providerId="ADAL" clId="{366FC1A7-ABEC-43E0-BEA2-89D29B753260}" dt="2020-08-23T11:07:09.336" v="1528" actId="1076"/>
          <ac:spMkLst>
            <pc:docMk/>
            <pc:sldMk cId="1389045265" sldId="278"/>
            <ac:spMk id="7" creationId="{E79AD7C8-221B-419A-AC38-AACA38B229F4}"/>
          </ac:spMkLst>
        </pc:spChg>
        <pc:spChg chg="mod">
          <ac:chgData name="Mr Porter" userId="caeb4aa7-6afb-46a3-a995-19b0c182e2ba" providerId="ADAL" clId="{366FC1A7-ABEC-43E0-BEA2-89D29B753260}" dt="2020-08-23T11:07:09.336" v="1528" actId="1076"/>
          <ac:spMkLst>
            <pc:docMk/>
            <pc:sldMk cId="1389045265" sldId="278"/>
            <ac:spMk id="8" creationId="{9781CE85-29CC-424B-BEBC-2C249123DFD3}"/>
          </ac:spMkLst>
        </pc:spChg>
        <pc:spChg chg="mod">
          <ac:chgData name="Mr Porter" userId="caeb4aa7-6afb-46a3-a995-19b0c182e2ba" providerId="ADAL" clId="{366FC1A7-ABEC-43E0-BEA2-89D29B753260}" dt="2020-08-23T11:07:09.336" v="1528" actId="1076"/>
          <ac:spMkLst>
            <pc:docMk/>
            <pc:sldMk cId="1389045265" sldId="278"/>
            <ac:spMk id="9" creationId="{3F122684-8FAD-4202-A043-45094CC1BB90}"/>
          </ac:spMkLst>
        </pc:spChg>
        <pc:spChg chg="mod">
          <ac:chgData name="Mr Porter" userId="caeb4aa7-6afb-46a3-a995-19b0c182e2ba" providerId="ADAL" clId="{366FC1A7-ABEC-43E0-BEA2-89D29B753260}" dt="2020-08-23T11:07:09.336" v="1528" actId="1076"/>
          <ac:spMkLst>
            <pc:docMk/>
            <pc:sldMk cId="1389045265" sldId="278"/>
            <ac:spMk id="10" creationId="{AA87EB86-086C-4F2B-9AF0-74C80C011236}"/>
          </ac:spMkLst>
        </pc:spChg>
        <pc:spChg chg="mod">
          <ac:chgData name="Mr Porter" userId="caeb4aa7-6afb-46a3-a995-19b0c182e2ba" providerId="ADAL" clId="{366FC1A7-ABEC-43E0-BEA2-89D29B753260}" dt="2020-08-23T11:07:09.336" v="1528" actId="1076"/>
          <ac:spMkLst>
            <pc:docMk/>
            <pc:sldMk cId="1389045265" sldId="278"/>
            <ac:spMk id="11" creationId="{E4E50E9F-A77E-4C81-AFDA-D3362C1211C9}"/>
          </ac:spMkLst>
        </pc:spChg>
        <pc:spChg chg="mod">
          <ac:chgData name="Mr Porter" userId="caeb4aa7-6afb-46a3-a995-19b0c182e2ba" providerId="ADAL" clId="{366FC1A7-ABEC-43E0-BEA2-89D29B753260}" dt="2020-08-23T11:07:09.336" v="1528" actId="1076"/>
          <ac:spMkLst>
            <pc:docMk/>
            <pc:sldMk cId="1389045265" sldId="278"/>
            <ac:spMk id="12" creationId="{F41037DF-8BA5-43B3-8192-65E31E3BA63A}"/>
          </ac:spMkLst>
        </pc:spChg>
        <pc:spChg chg="mod">
          <ac:chgData name="Mr Porter" userId="caeb4aa7-6afb-46a3-a995-19b0c182e2ba" providerId="ADAL" clId="{366FC1A7-ABEC-43E0-BEA2-89D29B753260}" dt="2020-08-23T11:07:09.336" v="1528" actId="1076"/>
          <ac:spMkLst>
            <pc:docMk/>
            <pc:sldMk cId="1389045265" sldId="278"/>
            <ac:spMk id="13" creationId="{761983C2-C38C-4DBE-974E-EABEB4197648}"/>
          </ac:spMkLst>
        </pc:spChg>
        <pc:spChg chg="mod">
          <ac:chgData name="Mr Porter" userId="caeb4aa7-6afb-46a3-a995-19b0c182e2ba" providerId="ADAL" clId="{366FC1A7-ABEC-43E0-BEA2-89D29B753260}" dt="2020-08-23T11:07:09.336" v="1528" actId="1076"/>
          <ac:spMkLst>
            <pc:docMk/>
            <pc:sldMk cId="1389045265" sldId="278"/>
            <ac:spMk id="14" creationId="{973A1E8C-29E3-431D-80D3-779D4F2ECFC5}"/>
          </ac:spMkLst>
        </pc:spChg>
        <pc:spChg chg="mod">
          <ac:chgData name="Mr Porter" userId="caeb4aa7-6afb-46a3-a995-19b0c182e2ba" providerId="ADAL" clId="{366FC1A7-ABEC-43E0-BEA2-89D29B753260}" dt="2020-08-23T11:07:09.336" v="1528" actId="1076"/>
          <ac:spMkLst>
            <pc:docMk/>
            <pc:sldMk cId="1389045265" sldId="278"/>
            <ac:spMk id="15" creationId="{1872D1BB-92DD-42F7-92D0-1C7D908CFA7E}"/>
          </ac:spMkLst>
        </pc:spChg>
        <pc:spChg chg="mod">
          <ac:chgData name="Mr Porter" userId="caeb4aa7-6afb-46a3-a995-19b0c182e2ba" providerId="ADAL" clId="{366FC1A7-ABEC-43E0-BEA2-89D29B753260}" dt="2020-08-23T11:07:09.336" v="1528" actId="1076"/>
          <ac:spMkLst>
            <pc:docMk/>
            <pc:sldMk cId="1389045265" sldId="278"/>
            <ac:spMk id="16" creationId="{F3563341-FE79-4F93-A685-5BE870BEAD09}"/>
          </ac:spMkLst>
        </pc:spChg>
        <pc:spChg chg="mod">
          <ac:chgData name="Mr Porter" userId="caeb4aa7-6afb-46a3-a995-19b0c182e2ba" providerId="ADAL" clId="{366FC1A7-ABEC-43E0-BEA2-89D29B753260}" dt="2020-08-23T11:07:59.611" v="1537" actId="1076"/>
          <ac:spMkLst>
            <pc:docMk/>
            <pc:sldMk cId="1389045265" sldId="278"/>
            <ac:spMk id="18" creationId="{39071CE2-350B-426E-8A75-FF14B2F9841D}"/>
          </ac:spMkLst>
        </pc:spChg>
        <pc:spChg chg="mod">
          <ac:chgData name="Mr Porter" userId="caeb4aa7-6afb-46a3-a995-19b0c182e2ba" providerId="ADAL" clId="{366FC1A7-ABEC-43E0-BEA2-89D29B753260}" dt="2020-08-23T11:07:59.611" v="1537" actId="1076"/>
          <ac:spMkLst>
            <pc:docMk/>
            <pc:sldMk cId="1389045265" sldId="278"/>
            <ac:spMk id="19" creationId="{40FFB741-1AB0-4798-8F99-6B923C3E9D43}"/>
          </ac:spMkLst>
        </pc:spChg>
        <pc:spChg chg="mod">
          <ac:chgData name="Mr Porter" userId="caeb4aa7-6afb-46a3-a995-19b0c182e2ba" providerId="ADAL" clId="{366FC1A7-ABEC-43E0-BEA2-89D29B753260}" dt="2020-08-23T11:07:59.611" v="1537" actId="1076"/>
          <ac:spMkLst>
            <pc:docMk/>
            <pc:sldMk cId="1389045265" sldId="278"/>
            <ac:spMk id="20" creationId="{8F961466-7136-4B17-9B9B-EA1B82E4DBFE}"/>
          </ac:spMkLst>
        </pc:spChg>
        <pc:spChg chg="mod">
          <ac:chgData name="Mr Porter" userId="caeb4aa7-6afb-46a3-a995-19b0c182e2ba" providerId="ADAL" clId="{366FC1A7-ABEC-43E0-BEA2-89D29B753260}" dt="2020-08-23T11:07:59.611" v="1537" actId="1076"/>
          <ac:spMkLst>
            <pc:docMk/>
            <pc:sldMk cId="1389045265" sldId="278"/>
            <ac:spMk id="21" creationId="{B567E072-D4E9-4EC0-B4B4-A360AB3E8FB6}"/>
          </ac:spMkLst>
        </pc:spChg>
        <pc:spChg chg="mod">
          <ac:chgData name="Mr Porter" userId="caeb4aa7-6afb-46a3-a995-19b0c182e2ba" providerId="ADAL" clId="{366FC1A7-ABEC-43E0-BEA2-89D29B753260}" dt="2020-08-23T11:07:59.611" v="1537" actId="1076"/>
          <ac:spMkLst>
            <pc:docMk/>
            <pc:sldMk cId="1389045265" sldId="278"/>
            <ac:spMk id="22" creationId="{8FA39C5C-1E17-4B68-8F76-60C0EC4D04F1}"/>
          </ac:spMkLst>
        </pc:spChg>
        <pc:spChg chg="mod">
          <ac:chgData name="Mr Porter" userId="caeb4aa7-6afb-46a3-a995-19b0c182e2ba" providerId="ADAL" clId="{366FC1A7-ABEC-43E0-BEA2-89D29B753260}" dt="2020-08-23T11:07:59.611" v="1537" actId="1076"/>
          <ac:spMkLst>
            <pc:docMk/>
            <pc:sldMk cId="1389045265" sldId="278"/>
            <ac:spMk id="23" creationId="{A8C98435-44F3-42E1-9F65-5A81667BE738}"/>
          </ac:spMkLst>
        </pc:spChg>
        <pc:spChg chg="mod">
          <ac:chgData name="Mr Porter" userId="caeb4aa7-6afb-46a3-a995-19b0c182e2ba" providerId="ADAL" clId="{366FC1A7-ABEC-43E0-BEA2-89D29B753260}" dt="2020-08-23T11:07:59.611" v="1537" actId="1076"/>
          <ac:spMkLst>
            <pc:docMk/>
            <pc:sldMk cId="1389045265" sldId="278"/>
            <ac:spMk id="24" creationId="{EBB2E027-F07B-4E5A-A3EA-100E3018E74F}"/>
          </ac:spMkLst>
        </pc:spChg>
        <pc:spChg chg="mod">
          <ac:chgData name="Mr Porter" userId="caeb4aa7-6afb-46a3-a995-19b0c182e2ba" providerId="ADAL" clId="{366FC1A7-ABEC-43E0-BEA2-89D29B753260}" dt="2020-08-23T11:07:59.611" v="1537" actId="1076"/>
          <ac:spMkLst>
            <pc:docMk/>
            <pc:sldMk cId="1389045265" sldId="278"/>
            <ac:spMk id="25" creationId="{2FBF5877-3B63-4F8F-B4B6-4038AC97A2BE}"/>
          </ac:spMkLst>
        </pc:spChg>
        <pc:spChg chg="mod">
          <ac:chgData name="Mr Porter" userId="caeb4aa7-6afb-46a3-a995-19b0c182e2ba" providerId="ADAL" clId="{366FC1A7-ABEC-43E0-BEA2-89D29B753260}" dt="2020-08-23T11:07:59.611" v="1537" actId="1076"/>
          <ac:spMkLst>
            <pc:docMk/>
            <pc:sldMk cId="1389045265" sldId="278"/>
            <ac:spMk id="26" creationId="{5BF03767-FDA2-4CC6-BCA4-4B12611A0AE8}"/>
          </ac:spMkLst>
        </pc:spChg>
        <pc:spChg chg="mod">
          <ac:chgData name="Mr Porter" userId="caeb4aa7-6afb-46a3-a995-19b0c182e2ba" providerId="ADAL" clId="{366FC1A7-ABEC-43E0-BEA2-89D29B753260}" dt="2020-08-23T11:07:59.611" v="1537" actId="1076"/>
          <ac:spMkLst>
            <pc:docMk/>
            <pc:sldMk cId="1389045265" sldId="278"/>
            <ac:spMk id="27" creationId="{ED25D7AE-76D3-4A65-B5AF-8189E8C7CC08}"/>
          </ac:spMkLst>
        </pc:spChg>
        <pc:spChg chg="del">
          <ac:chgData name="Mr Porter" userId="caeb4aa7-6afb-46a3-a995-19b0c182e2ba" providerId="ADAL" clId="{366FC1A7-ABEC-43E0-BEA2-89D29B753260}" dt="2020-08-23T11:07:43.344" v="1533" actId="700"/>
          <ac:spMkLst>
            <pc:docMk/>
            <pc:sldMk cId="1389045265" sldId="278"/>
            <ac:spMk id="71" creationId="{4FAE1107-CEC3-4041-8BAA-CDB6F6759B35}"/>
          </ac:spMkLst>
        </pc:spChg>
        <pc:grpChg chg="add del mod">
          <ac:chgData name="Mr Porter" userId="caeb4aa7-6afb-46a3-a995-19b0c182e2ba" providerId="ADAL" clId="{366FC1A7-ABEC-43E0-BEA2-89D29B753260}" dt="2020-08-23T11:07:16.610" v="1529" actId="478"/>
          <ac:grpSpMkLst>
            <pc:docMk/>
            <pc:sldMk cId="1389045265" sldId="278"/>
            <ac:grpSpMk id="6" creationId="{EE8957FB-22CB-4097-A3C7-ACD29E6077D2}"/>
          </ac:grpSpMkLst>
        </pc:grpChg>
        <pc:grpChg chg="add mod">
          <ac:chgData name="Mr Porter" userId="caeb4aa7-6afb-46a3-a995-19b0c182e2ba" providerId="ADAL" clId="{366FC1A7-ABEC-43E0-BEA2-89D29B753260}" dt="2020-08-23T11:07:59.611" v="1537" actId="1076"/>
          <ac:grpSpMkLst>
            <pc:docMk/>
            <pc:sldMk cId="1389045265" sldId="278"/>
            <ac:grpSpMk id="17" creationId="{04B80442-D7C1-47EC-AE30-C1A89C624B99}"/>
          </ac:grpSpMkLst>
        </pc:grpChg>
        <pc:cxnChg chg="del">
          <ac:chgData name="Mr Porter" userId="caeb4aa7-6afb-46a3-a995-19b0c182e2ba" providerId="ADAL" clId="{366FC1A7-ABEC-43E0-BEA2-89D29B753260}" dt="2020-08-23T11:07:43.344" v="1533" actId="700"/>
          <ac:cxnSpMkLst>
            <pc:docMk/>
            <pc:sldMk cId="1389045265" sldId="278"/>
            <ac:cxnSpMk id="73" creationId="{1AEA88FB-F5DD-45CE-AAE1-7B33D0ABDD25}"/>
          </ac:cxnSpMkLst>
        </pc:cxnChg>
      </pc:sldChg>
      <pc:sldChg chg="addSp modSp add mod">
        <pc:chgData name="Mr Porter" userId="caeb4aa7-6afb-46a3-a995-19b0c182e2ba" providerId="ADAL" clId="{366FC1A7-ABEC-43E0-BEA2-89D29B753260}" dt="2020-08-23T11:09:10.098" v="1555" actId="14100"/>
        <pc:sldMkLst>
          <pc:docMk/>
          <pc:sldMk cId="1676445460" sldId="279"/>
        </pc:sldMkLst>
        <pc:spChg chg="mod">
          <ac:chgData name="Mr Porter" userId="caeb4aa7-6afb-46a3-a995-19b0c182e2ba" providerId="ADAL" clId="{366FC1A7-ABEC-43E0-BEA2-89D29B753260}" dt="2020-08-23T11:08:16.414" v="1549"/>
          <ac:spMkLst>
            <pc:docMk/>
            <pc:sldMk cId="1676445460" sldId="279"/>
            <ac:spMk id="2" creationId="{00000000-0000-0000-0000-000000000000}"/>
          </ac:spMkLst>
        </pc:spChg>
        <pc:spChg chg="mod">
          <ac:chgData name="Mr Porter" userId="caeb4aa7-6afb-46a3-a995-19b0c182e2ba" providerId="ADAL" clId="{366FC1A7-ABEC-43E0-BEA2-89D29B753260}" dt="2020-08-23T11:08:08.751" v="1548" actId="20577"/>
          <ac:spMkLst>
            <pc:docMk/>
            <pc:sldMk cId="1676445460" sldId="279"/>
            <ac:spMk id="4" creationId="{00000000-0000-0000-0000-000000000000}"/>
          </ac:spMkLst>
        </pc:spChg>
        <pc:picChg chg="add mod">
          <ac:chgData name="Mr Porter" userId="caeb4aa7-6afb-46a3-a995-19b0c182e2ba" providerId="ADAL" clId="{366FC1A7-ABEC-43E0-BEA2-89D29B753260}" dt="2020-08-23T11:09:10.098" v="1555" actId="14100"/>
          <ac:picMkLst>
            <pc:docMk/>
            <pc:sldMk cId="1676445460" sldId="279"/>
            <ac:picMk id="14338" creationId="{580AC647-0CB9-468E-BA7D-68670FCB0D0E}"/>
          </ac:picMkLst>
        </pc:picChg>
      </pc:sldChg>
      <pc:sldChg chg="addSp modSp add mod">
        <pc:chgData name="Mr Porter" userId="caeb4aa7-6afb-46a3-a995-19b0c182e2ba" providerId="ADAL" clId="{366FC1A7-ABEC-43E0-BEA2-89D29B753260}" dt="2020-08-23T11:10:12.184" v="1571" actId="14100"/>
        <pc:sldMkLst>
          <pc:docMk/>
          <pc:sldMk cId="2777406523" sldId="280"/>
        </pc:sldMkLst>
        <pc:spChg chg="mod">
          <ac:chgData name="Mr Porter" userId="caeb4aa7-6afb-46a3-a995-19b0c182e2ba" providerId="ADAL" clId="{366FC1A7-ABEC-43E0-BEA2-89D29B753260}" dt="2020-08-23T11:09:25.805" v="1557"/>
          <ac:spMkLst>
            <pc:docMk/>
            <pc:sldMk cId="2777406523" sldId="280"/>
            <ac:spMk id="2" creationId="{00000000-0000-0000-0000-000000000000}"/>
          </ac:spMkLst>
        </pc:spChg>
        <pc:spChg chg="mod">
          <ac:chgData name="Mr Porter" userId="caeb4aa7-6afb-46a3-a995-19b0c182e2ba" providerId="ADAL" clId="{366FC1A7-ABEC-43E0-BEA2-89D29B753260}" dt="2020-08-23T11:09:29.227" v="1567" actId="20577"/>
          <ac:spMkLst>
            <pc:docMk/>
            <pc:sldMk cId="2777406523" sldId="280"/>
            <ac:spMk id="4" creationId="{00000000-0000-0000-0000-000000000000}"/>
          </ac:spMkLst>
        </pc:spChg>
        <pc:picChg chg="add mod">
          <ac:chgData name="Mr Porter" userId="caeb4aa7-6afb-46a3-a995-19b0c182e2ba" providerId="ADAL" clId="{366FC1A7-ABEC-43E0-BEA2-89D29B753260}" dt="2020-08-23T11:10:12.184" v="1571" actId="14100"/>
          <ac:picMkLst>
            <pc:docMk/>
            <pc:sldMk cId="2777406523" sldId="280"/>
            <ac:picMk id="15362" creationId="{AAA7FA69-1E49-4713-81E4-4537210EEB84}"/>
          </ac:picMkLst>
        </pc:picChg>
      </pc:sldChg>
      <pc:sldChg chg="addSp modSp add mod">
        <pc:chgData name="Mr Porter" userId="caeb4aa7-6afb-46a3-a995-19b0c182e2ba" providerId="ADAL" clId="{366FC1A7-ABEC-43E0-BEA2-89D29B753260}" dt="2020-08-23T11:11:53.059" v="1618" actId="14100"/>
        <pc:sldMkLst>
          <pc:docMk/>
          <pc:sldMk cId="1570510554" sldId="281"/>
        </pc:sldMkLst>
        <pc:spChg chg="mod">
          <ac:chgData name="Mr Porter" userId="caeb4aa7-6afb-46a3-a995-19b0c182e2ba" providerId="ADAL" clId="{366FC1A7-ABEC-43E0-BEA2-89D29B753260}" dt="2020-08-23T11:10:57.302" v="1614" actId="20577"/>
          <ac:spMkLst>
            <pc:docMk/>
            <pc:sldMk cId="1570510554" sldId="281"/>
            <ac:spMk id="2" creationId="{00000000-0000-0000-0000-000000000000}"/>
          </ac:spMkLst>
        </pc:spChg>
        <pc:spChg chg="mod">
          <ac:chgData name="Mr Porter" userId="caeb4aa7-6afb-46a3-a995-19b0c182e2ba" providerId="ADAL" clId="{366FC1A7-ABEC-43E0-BEA2-89D29B753260}" dt="2020-08-23T11:10:22.709" v="1583" actId="20577"/>
          <ac:spMkLst>
            <pc:docMk/>
            <pc:sldMk cId="1570510554" sldId="281"/>
            <ac:spMk id="4" creationId="{00000000-0000-0000-0000-000000000000}"/>
          </ac:spMkLst>
        </pc:spChg>
        <pc:picChg chg="add mod">
          <ac:chgData name="Mr Porter" userId="caeb4aa7-6afb-46a3-a995-19b0c182e2ba" providerId="ADAL" clId="{366FC1A7-ABEC-43E0-BEA2-89D29B753260}" dt="2020-08-23T11:11:53.059" v="1618" actId="14100"/>
          <ac:picMkLst>
            <pc:docMk/>
            <pc:sldMk cId="1570510554" sldId="281"/>
            <ac:picMk id="16386" creationId="{1CE2E06A-D464-4CFA-9FAF-164297D3B961}"/>
          </ac:picMkLst>
        </pc:picChg>
      </pc:sldChg>
      <pc:sldChg chg="addSp delSp modSp add mod">
        <pc:chgData name="Mr Porter" userId="caeb4aa7-6afb-46a3-a995-19b0c182e2ba" providerId="ADAL" clId="{366FC1A7-ABEC-43E0-BEA2-89D29B753260}" dt="2020-08-23T11:14:33.160" v="1675" actId="14100"/>
        <pc:sldMkLst>
          <pc:docMk/>
          <pc:sldMk cId="23417988" sldId="282"/>
        </pc:sldMkLst>
        <pc:spChg chg="mod">
          <ac:chgData name="Mr Porter" userId="caeb4aa7-6afb-46a3-a995-19b0c182e2ba" providerId="ADAL" clId="{366FC1A7-ABEC-43E0-BEA2-89D29B753260}" dt="2020-08-23T11:13:05.799" v="1666" actId="403"/>
          <ac:spMkLst>
            <pc:docMk/>
            <pc:sldMk cId="23417988" sldId="282"/>
            <ac:spMk id="2" creationId="{00000000-0000-0000-0000-000000000000}"/>
          </ac:spMkLst>
        </pc:spChg>
        <pc:spChg chg="mod">
          <ac:chgData name="Mr Porter" userId="caeb4aa7-6afb-46a3-a995-19b0c182e2ba" providerId="ADAL" clId="{366FC1A7-ABEC-43E0-BEA2-89D29B753260}" dt="2020-08-23T11:12:00.542" v="1625" actId="20577"/>
          <ac:spMkLst>
            <pc:docMk/>
            <pc:sldMk cId="23417988" sldId="282"/>
            <ac:spMk id="4" creationId="{00000000-0000-0000-0000-000000000000}"/>
          </ac:spMkLst>
        </pc:spChg>
        <pc:picChg chg="add del mod">
          <ac:chgData name="Mr Porter" userId="caeb4aa7-6afb-46a3-a995-19b0c182e2ba" providerId="ADAL" clId="{366FC1A7-ABEC-43E0-BEA2-89D29B753260}" dt="2020-08-23T11:14:28.300" v="1672" actId="478"/>
          <ac:picMkLst>
            <pc:docMk/>
            <pc:sldMk cId="23417988" sldId="282"/>
            <ac:picMk id="3" creationId="{156936FB-ED7D-46D3-AAAD-5E4AE0B80BBC}"/>
          </ac:picMkLst>
        </pc:picChg>
        <pc:picChg chg="add mod">
          <ac:chgData name="Mr Porter" userId="caeb4aa7-6afb-46a3-a995-19b0c182e2ba" providerId="ADAL" clId="{366FC1A7-ABEC-43E0-BEA2-89D29B753260}" dt="2020-08-23T11:14:33.160" v="1675" actId="14100"/>
          <ac:picMkLst>
            <pc:docMk/>
            <pc:sldMk cId="23417988" sldId="282"/>
            <ac:picMk id="17410" creationId="{9D49529D-C27D-47A3-A8D7-60D8AF6194A5}"/>
          </ac:picMkLst>
        </pc:picChg>
      </pc:sldChg>
      <pc:sldChg chg="addSp modSp add mod">
        <pc:chgData name="Mr Porter" userId="caeb4aa7-6afb-46a3-a995-19b0c182e2ba" providerId="ADAL" clId="{366FC1A7-ABEC-43E0-BEA2-89D29B753260}" dt="2020-08-23T11:16:58.569" v="1741" actId="20577"/>
        <pc:sldMkLst>
          <pc:docMk/>
          <pc:sldMk cId="1414409142" sldId="283"/>
        </pc:sldMkLst>
        <pc:spChg chg="mod">
          <ac:chgData name="Mr Porter" userId="caeb4aa7-6afb-46a3-a995-19b0c182e2ba" providerId="ADAL" clId="{366FC1A7-ABEC-43E0-BEA2-89D29B753260}" dt="2020-08-23T11:16:58.569" v="1741" actId="20577"/>
          <ac:spMkLst>
            <pc:docMk/>
            <pc:sldMk cId="1414409142" sldId="283"/>
            <ac:spMk id="2" creationId="{00000000-0000-0000-0000-000000000000}"/>
          </ac:spMkLst>
        </pc:spChg>
        <pc:spChg chg="mod">
          <ac:chgData name="Mr Porter" userId="caeb4aa7-6afb-46a3-a995-19b0c182e2ba" providerId="ADAL" clId="{366FC1A7-ABEC-43E0-BEA2-89D29B753260}" dt="2020-08-23T11:16:34.517" v="1729" actId="20577"/>
          <ac:spMkLst>
            <pc:docMk/>
            <pc:sldMk cId="1414409142" sldId="283"/>
            <ac:spMk id="4" creationId="{00000000-0000-0000-0000-000000000000}"/>
          </ac:spMkLst>
        </pc:spChg>
        <pc:picChg chg="add mod">
          <ac:chgData name="Mr Porter" userId="caeb4aa7-6afb-46a3-a995-19b0c182e2ba" providerId="ADAL" clId="{366FC1A7-ABEC-43E0-BEA2-89D29B753260}" dt="2020-08-23T11:15:26.376" v="1692" actId="14100"/>
          <ac:picMkLst>
            <pc:docMk/>
            <pc:sldMk cId="1414409142" sldId="283"/>
            <ac:picMk id="3" creationId="{86698DE6-1829-4773-B422-4B7BCAC54805}"/>
          </ac:picMkLst>
        </pc:picChg>
      </pc:sldChg>
      <pc:sldChg chg="addSp modSp add mod">
        <pc:chgData name="Mr Porter" userId="caeb4aa7-6afb-46a3-a995-19b0c182e2ba" providerId="ADAL" clId="{366FC1A7-ABEC-43E0-BEA2-89D29B753260}" dt="2020-08-23T11:06:40.235" v="1516" actId="1076"/>
        <pc:sldMkLst>
          <pc:docMk/>
          <pc:sldMk cId="355634360" sldId="284"/>
        </pc:sldMkLst>
        <pc:spChg chg="mod">
          <ac:chgData name="Mr Porter" userId="caeb4aa7-6afb-46a3-a995-19b0c182e2ba" providerId="ADAL" clId="{366FC1A7-ABEC-43E0-BEA2-89D29B753260}" dt="2020-08-23T11:06:23.289" v="1512" actId="113"/>
          <ac:spMkLst>
            <pc:docMk/>
            <pc:sldMk cId="355634360" sldId="284"/>
            <ac:spMk id="2" creationId="{00000000-0000-0000-0000-000000000000}"/>
          </ac:spMkLst>
        </pc:spChg>
        <pc:picChg chg="add mod">
          <ac:chgData name="Mr Porter" userId="caeb4aa7-6afb-46a3-a995-19b0c182e2ba" providerId="ADAL" clId="{366FC1A7-ABEC-43E0-BEA2-89D29B753260}" dt="2020-08-23T11:06:40.235" v="1516" actId="1076"/>
          <ac:picMkLst>
            <pc:docMk/>
            <pc:sldMk cId="355634360" sldId="284"/>
            <ac:picMk id="13314" creationId="{240ADD2C-9F39-4921-BF0E-5490E632F076}"/>
          </ac:picMkLst>
        </pc:picChg>
      </pc:sldChg>
      <pc:sldChg chg="add del">
        <pc:chgData name="Mr Porter" userId="caeb4aa7-6afb-46a3-a995-19b0c182e2ba" providerId="ADAL" clId="{366FC1A7-ABEC-43E0-BEA2-89D29B753260}" dt="2020-08-23T11:16:20.628" v="1718" actId="47"/>
        <pc:sldMkLst>
          <pc:docMk/>
          <pc:sldMk cId="519222416" sldId="285"/>
        </pc:sldMkLst>
      </pc:sldChg>
      <pc:sldChg chg="addSp delSp modSp add mod">
        <pc:chgData name="Mr Porter" userId="caeb4aa7-6afb-46a3-a995-19b0c182e2ba" providerId="ADAL" clId="{366FC1A7-ABEC-43E0-BEA2-89D29B753260}" dt="2020-08-23T11:16:56.148" v="1740" actId="20577"/>
        <pc:sldMkLst>
          <pc:docMk/>
          <pc:sldMk cId="613500313" sldId="285"/>
        </pc:sldMkLst>
        <pc:spChg chg="mod">
          <ac:chgData name="Mr Porter" userId="caeb4aa7-6afb-46a3-a995-19b0c182e2ba" providerId="ADAL" clId="{366FC1A7-ABEC-43E0-BEA2-89D29B753260}" dt="2020-08-23T11:16:56.148" v="1740" actId="20577"/>
          <ac:spMkLst>
            <pc:docMk/>
            <pc:sldMk cId="613500313" sldId="285"/>
            <ac:spMk id="2" creationId="{00000000-0000-0000-0000-000000000000}"/>
          </ac:spMkLst>
        </pc:spChg>
        <pc:spChg chg="mod">
          <ac:chgData name="Mr Porter" userId="caeb4aa7-6afb-46a3-a995-19b0c182e2ba" providerId="ADAL" clId="{366FC1A7-ABEC-43E0-BEA2-89D29B753260}" dt="2020-08-23T11:16:32.299" v="1726" actId="20577"/>
          <ac:spMkLst>
            <pc:docMk/>
            <pc:sldMk cId="613500313" sldId="285"/>
            <ac:spMk id="4" creationId="{00000000-0000-0000-0000-000000000000}"/>
          </ac:spMkLst>
        </pc:spChg>
        <pc:picChg chg="del">
          <ac:chgData name="Mr Porter" userId="caeb4aa7-6afb-46a3-a995-19b0c182e2ba" providerId="ADAL" clId="{366FC1A7-ABEC-43E0-BEA2-89D29B753260}" dt="2020-08-23T11:16:30.564" v="1723" actId="478"/>
          <ac:picMkLst>
            <pc:docMk/>
            <pc:sldMk cId="613500313" sldId="285"/>
            <ac:picMk id="3" creationId="{86698DE6-1829-4773-B422-4B7BCAC54805}"/>
          </ac:picMkLst>
        </pc:picChg>
        <pc:picChg chg="add mod">
          <ac:chgData name="Mr Porter" userId="caeb4aa7-6afb-46a3-a995-19b0c182e2ba" providerId="ADAL" clId="{366FC1A7-ABEC-43E0-BEA2-89D29B753260}" dt="2020-08-23T11:16:44.095" v="1733" actId="14100"/>
          <ac:picMkLst>
            <pc:docMk/>
            <pc:sldMk cId="613500313" sldId="285"/>
            <ac:picMk id="5" creationId="{7B51B116-F638-4917-9B60-B048723D6C9E}"/>
          </ac:picMkLst>
        </pc:picChg>
      </pc:sldChg>
      <pc:sldChg chg="addSp delSp add del setBg delDesignElem">
        <pc:chgData name="Mr Porter" userId="caeb4aa7-6afb-46a3-a995-19b0c182e2ba" providerId="ADAL" clId="{366FC1A7-ABEC-43E0-BEA2-89D29B753260}" dt="2020-08-23T11:16:26.955" v="1721"/>
        <pc:sldMkLst>
          <pc:docMk/>
          <pc:sldMk cId="1404247049" sldId="285"/>
        </pc:sldMkLst>
        <pc:spChg chg="add del">
          <ac:chgData name="Mr Porter" userId="caeb4aa7-6afb-46a3-a995-19b0c182e2ba" providerId="ADAL" clId="{366FC1A7-ABEC-43E0-BEA2-89D29B753260}" dt="2020-08-23T11:16:26.955" v="1721"/>
          <ac:spMkLst>
            <pc:docMk/>
            <pc:sldMk cId="1404247049" sldId="285"/>
            <ac:spMk id="71" creationId="{4FAE1107-CEC3-4041-8BAA-CDB6F6759B35}"/>
          </ac:spMkLst>
        </pc:spChg>
        <pc:cxnChg chg="add del">
          <ac:chgData name="Mr Porter" userId="caeb4aa7-6afb-46a3-a995-19b0c182e2ba" providerId="ADAL" clId="{366FC1A7-ABEC-43E0-BEA2-89D29B753260}" dt="2020-08-23T11:16:26.955" v="1721"/>
          <ac:cxnSpMkLst>
            <pc:docMk/>
            <pc:sldMk cId="1404247049" sldId="285"/>
            <ac:cxnSpMk id="73" creationId="{1AEA88FB-F5DD-45CE-AAE1-7B33D0ABDD25}"/>
          </ac:cxnSpMkLst>
        </pc:cxnChg>
      </pc:sldChg>
      <pc:sldChg chg="add del">
        <pc:chgData name="Mr Porter" userId="caeb4aa7-6afb-46a3-a995-19b0c182e2ba" providerId="ADAL" clId="{366FC1A7-ABEC-43E0-BEA2-89D29B753260}" dt="2020-08-23T11:16:20.628" v="1718" actId="47"/>
        <pc:sldMkLst>
          <pc:docMk/>
          <pc:sldMk cId="3196052415" sldId="286"/>
        </pc:sldMkLst>
      </pc:sldChg>
      <pc:sldChg chg="add del">
        <pc:chgData name="Mr Porter" userId="caeb4aa7-6afb-46a3-a995-19b0c182e2ba" providerId="ADAL" clId="{366FC1A7-ABEC-43E0-BEA2-89D29B753260}" dt="2020-08-23T11:16:20.628" v="1718" actId="47"/>
        <pc:sldMkLst>
          <pc:docMk/>
          <pc:sldMk cId="1830251901" sldId="287"/>
        </pc:sldMkLst>
      </pc:sldChg>
      <pc:sldChg chg="add del">
        <pc:chgData name="Mr Porter" userId="caeb4aa7-6afb-46a3-a995-19b0c182e2ba" providerId="ADAL" clId="{366FC1A7-ABEC-43E0-BEA2-89D29B753260}" dt="2020-08-23T11:16:20.628" v="1718" actId="47"/>
        <pc:sldMkLst>
          <pc:docMk/>
          <pc:sldMk cId="2325034902"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04/09/2023</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04/09/2023</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9/4/2023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Understanding and Using Emerging Aesthetic Design Trends | 2017-01-01 |  ASSEMBLY">
            <a:extLst>
              <a:ext uri="{FF2B5EF4-FFF2-40B4-BE49-F238E27FC236}">
                <a16:creationId xmlns:a16="http://schemas.microsoft.com/office/drawing/2014/main" id="{2A318FC3-9329-48F7-8132-C848E6299589}"/>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r="18540"/>
          <a:stretch/>
        </p:blipFill>
        <p:spPr bwMode="auto">
          <a:xfrm>
            <a:off x="0" y="0"/>
            <a:ext cx="9141545"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dirty="0">
                <a:solidFill>
                  <a:srgbClr val="FFFFFF"/>
                </a:solidFill>
              </a:rPr>
              <a:t>higher Design &amp;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a:solidFill>
                  <a:srgbClr val="FFFFFF"/>
                </a:solidFill>
              </a:rPr>
              <a:t>Aesthetics</a:t>
            </a: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a:solidFill>
                  <a:srgbClr val="FFFFFF"/>
                </a:solidFill>
              </a:rPr>
              <a:t>How do people develop aesthetics?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a:t>Aesthetics may influence perception of other aspects of the product such as:</a:t>
            </a:r>
          </a:p>
          <a:p>
            <a:pPr lvl="1">
              <a:buFont typeface="Arial" panose="020B0604020202020204" pitchFamily="34" charset="0"/>
              <a:buChar char="•"/>
            </a:pPr>
            <a:r>
              <a:rPr lang="en-US" sz="2400" i="1" dirty="0"/>
              <a:t>Does it appear to be easy to use?</a:t>
            </a:r>
          </a:p>
          <a:p>
            <a:pPr lvl="1">
              <a:buFont typeface="Arial" panose="020B0604020202020204" pitchFamily="34" charset="0"/>
              <a:buChar char="•"/>
            </a:pPr>
            <a:r>
              <a:rPr lang="en-US" sz="2400" i="1" dirty="0"/>
              <a:t>Does it feel as though is it good quality?</a:t>
            </a:r>
          </a:p>
          <a:p>
            <a:pPr lvl="1">
              <a:buFont typeface="Arial" panose="020B0604020202020204" pitchFamily="34" charset="0"/>
              <a:buChar char="•"/>
            </a:pPr>
            <a:r>
              <a:rPr lang="en-US" sz="2400" i="1" dirty="0"/>
              <a:t>Is it good value?</a:t>
            </a:r>
          </a:p>
          <a:p>
            <a:pPr lvl="1">
              <a:buFont typeface="Arial" panose="020B0604020202020204" pitchFamily="34" charset="0"/>
              <a:buChar char="•"/>
            </a:pPr>
            <a:r>
              <a:rPr lang="en-US" sz="2400" i="1" dirty="0"/>
              <a:t>Does it appear to be safe?</a:t>
            </a:r>
          </a:p>
        </p:txBody>
      </p:sp>
      <p:pic>
        <p:nvPicPr>
          <p:cNvPr id="3" name="Picture 2">
            <a:extLst>
              <a:ext uri="{FF2B5EF4-FFF2-40B4-BE49-F238E27FC236}">
                <a16:creationId xmlns:a16="http://schemas.microsoft.com/office/drawing/2014/main" id="{973B946C-6E28-4672-B1A0-C4BBE9DC3D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256628"/>
            <a:ext cx="4194410" cy="3573016"/>
          </a:xfrm>
          <a:prstGeom prst="rect">
            <a:avLst/>
          </a:prstGeom>
        </p:spPr>
      </p:pic>
    </p:spTree>
    <p:extLst>
      <p:ext uri="{BB962C8B-B14F-4D97-AF65-F5344CB8AC3E}">
        <p14:creationId xmlns:p14="http://schemas.microsoft.com/office/powerpoint/2010/main" val="1839634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D2C99A6-E3C1-429B-B2DA-0184C0450CE6}"/>
              </a:ext>
            </a:extLst>
          </p:cNvPr>
          <p:cNvGrpSpPr/>
          <p:nvPr/>
        </p:nvGrpSpPr>
        <p:grpSpPr>
          <a:xfrm>
            <a:off x="4542230" y="2735135"/>
            <a:ext cx="4101411" cy="4101411"/>
            <a:chOff x="4139952" y="1844824"/>
            <a:chExt cx="4572000" cy="4572000"/>
          </a:xfrm>
        </p:grpSpPr>
        <p:pic>
          <p:nvPicPr>
            <p:cNvPr id="7" name="Picture 2" descr="10 Modern Tea Kettles &amp; Teapots">
              <a:extLst>
                <a:ext uri="{FF2B5EF4-FFF2-40B4-BE49-F238E27FC236}">
                  <a16:creationId xmlns:a16="http://schemas.microsoft.com/office/drawing/2014/main" id="{9D4E79BF-B013-4872-A33B-1E59235A93AC}"/>
                </a:ext>
              </a:extLst>
            </p:cNvPr>
            <p:cNvPicPr>
              <a:picLocks noChangeAspect="1" noChangeArrowheads="1"/>
            </p:cNvPicPr>
            <p:nvPr/>
          </p:nvPicPr>
          <p:blipFill>
            <a:blip r:embed="rId2" cstate="print"/>
            <a:srcRect/>
            <a:stretch>
              <a:fillRect/>
            </a:stretch>
          </p:blipFill>
          <p:spPr bwMode="auto">
            <a:xfrm>
              <a:off x="4139952" y="1844824"/>
              <a:ext cx="4572000" cy="4572000"/>
            </a:xfrm>
            <a:prstGeom prst="rect">
              <a:avLst/>
            </a:prstGeom>
            <a:noFill/>
          </p:spPr>
        </p:pic>
        <p:sp>
          <p:nvSpPr>
            <p:cNvPr id="8" name="Rectangle 7">
              <a:extLst>
                <a:ext uri="{FF2B5EF4-FFF2-40B4-BE49-F238E27FC236}">
                  <a16:creationId xmlns:a16="http://schemas.microsoft.com/office/drawing/2014/main" id="{C47D3592-CC44-4114-BD1B-F8D6AA2A7E05}"/>
                </a:ext>
              </a:extLst>
            </p:cNvPr>
            <p:cNvSpPr/>
            <p:nvPr/>
          </p:nvSpPr>
          <p:spPr>
            <a:xfrm>
              <a:off x="4499992" y="1988840"/>
              <a:ext cx="14401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536C12C-4297-445B-A54C-0E1FBA5BDB85}"/>
                </a:ext>
              </a:extLst>
            </p:cNvPr>
            <p:cNvSpPr/>
            <p:nvPr/>
          </p:nvSpPr>
          <p:spPr>
            <a:xfrm>
              <a:off x="5868144" y="2060848"/>
              <a:ext cx="2160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6878632-37DF-44CB-B260-26D5B292AD02}"/>
                </a:ext>
              </a:extLst>
            </p:cNvPr>
            <p:cNvSpPr/>
            <p:nvPr/>
          </p:nvSpPr>
          <p:spPr>
            <a:xfrm>
              <a:off x="7164288" y="1988840"/>
              <a:ext cx="2160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2C1DC5B-7228-4284-B668-26B15D37CE00}"/>
                </a:ext>
              </a:extLst>
            </p:cNvPr>
            <p:cNvSpPr/>
            <p:nvPr/>
          </p:nvSpPr>
          <p:spPr>
            <a:xfrm>
              <a:off x="7452320" y="3284984"/>
              <a:ext cx="2160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87F06E5-2A84-4968-B03E-E48782F51DE1}"/>
                </a:ext>
              </a:extLst>
            </p:cNvPr>
            <p:cNvSpPr/>
            <p:nvPr/>
          </p:nvSpPr>
          <p:spPr>
            <a:xfrm>
              <a:off x="6660232" y="3429000"/>
              <a:ext cx="2160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AD6AF5C-04F4-4765-971D-9718E6D4A616}"/>
                </a:ext>
              </a:extLst>
            </p:cNvPr>
            <p:cNvSpPr/>
            <p:nvPr/>
          </p:nvSpPr>
          <p:spPr>
            <a:xfrm>
              <a:off x="5364088" y="3284984"/>
              <a:ext cx="2160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59FAECD-4F7D-4289-848D-31B558059305}"/>
                </a:ext>
              </a:extLst>
            </p:cNvPr>
            <p:cNvSpPr/>
            <p:nvPr/>
          </p:nvSpPr>
          <p:spPr>
            <a:xfrm>
              <a:off x="4211960" y="3356992"/>
              <a:ext cx="2160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6D82AA5-9BFB-452C-A7AB-85F4FD416279}"/>
                </a:ext>
              </a:extLst>
            </p:cNvPr>
            <p:cNvSpPr/>
            <p:nvPr/>
          </p:nvSpPr>
          <p:spPr>
            <a:xfrm>
              <a:off x="4283968" y="5085184"/>
              <a:ext cx="2160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CABBEAF-AEF7-475B-8D09-541FAD49FD01}"/>
                </a:ext>
              </a:extLst>
            </p:cNvPr>
            <p:cNvSpPr/>
            <p:nvPr/>
          </p:nvSpPr>
          <p:spPr>
            <a:xfrm>
              <a:off x="5796136" y="5085184"/>
              <a:ext cx="2160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1CE511E-A382-4574-B081-CA1BBB3F839E}"/>
                </a:ext>
              </a:extLst>
            </p:cNvPr>
            <p:cNvSpPr/>
            <p:nvPr/>
          </p:nvSpPr>
          <p:spPr>
            <a:xfrm>
              <a:off x="7164288" y="5085184"/>
              <a:ext cx="2160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a:solidFill>
                  <a:srgbClr val="FFFFFF"/>
                </a:solidFill>
              </a:rPr>
              <a:t>Application of aesthetics in design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a:t>In today’s global market, aesthetics can be used to distinguish products from others in the market.</a:t>
            </a:r>
          </a:p>
          <a:p>
            <a:pPr marL="0" indent="0">
              <a:buNone/>
            </a:pPr>
            <a:r>
              <a:rPr lang="en-US" sz="2400" dirty="0"/>
              <a:t>Changing aesthetic </a:t>
            </a:r>
            <a:r>
              <a:rPr lang="en-US" sz="2400" dirty="0" smtClean="0"/>
              <a:t>elements </a:t>
            </a:r>
            <a:r>
              <a:rPr lang="en-US" sz="2400" dirty="0"/>
              <a:t>will impact other </a:t>
            </a:r>
            <a:r>
              <a:rPr lang="en-US" sz="2400" dirty="0" smtClean="0"/>
              <a:t>design materials </a:t>
            </a:r>
            <a:r>
              <a:rPr lang="en-US" sz="2400" dirty="0"/>
              <a:t>and </a:t>
            </a:r>
            <a:r>
              <a:rPr lang="en-US" sz="2400" dirty="0" smtClean="0"/>
              <a:t>texture </a:t>
            </a:r>
            <a:r>
              <a:rPr lang="en-US" sz="2400" dirty="0"/>
              <a:t>factors and vice versa. e.g. </a:t>
            </a:r>
            <a:r>
              <a:rPr lang="en-US" sz="2400" dirty="0" smtClean="0"/>
              <a:t>material.</a:t>
            </a:r>
            <a:endParaRPr lang="en-US" sz="2400" dirty="0"/>
          </a:p>
        </p:txBody>
      </p:sp>
    </p:spTree>
    <p:extLst>
      <p:ext uri="{BB962C8B-B14F-4D97-AF65-F5344CB8AC3E}">
        <p14:creationId xmlns:p14="http://schemas.microsoft.com/office/powerpoint/2010/main" val="492772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a:solidFill>
                  <a:srgbClr val="FFFFFF"/>
                </a:solidFill>
              </a:rPr>
              <a:t>Application of aesthetics in design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a:t>It is important the designer creates the correct aesthetic to appeal to the target market. </a:t>
            </a:r>
          </a:p>
          <a:p>
            <a:pPr marL="0" indent="0">
              <a:buNone/>
            </a:pPr>
            <a:r>
              <a:rPr lang="en-US" sz="2400" dirty="0"/>
              <a:t>They can check this by carrying out market research. </a:t>
            </a:r>
          </a:p>
          <a:p>
            <a:pPr marL="0" indent="0">
              <a:buNone/>
            </a:pPr>
            <a:r>
              <a:rPr lang="en-US" sz="2400" dirty="0"/>
              <a:t>To be effective, market research must address the appropriate aesthetic elements. </a:t>
            </a:r>
          </a:p>
        </p:txBody>
      </p:sp>
      <p:pic>
        <p:nvPicPr>
          <p:cNvPr id="4098" name="Picture 2" descr="Get more customers to take your online survey with these 3 tips">
            <a:extLst>
              <a:ext uri="{FF2B5EF4-FFF2-40B4-BE49-F238E27FC236}">
                <a16:creationId xmlns:a16="http://schemas.microsoft.com/office/drawing/2014/main" id="{B87A7508-BBC1-47A5-8781-BBD0CF2268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1412" y="3501008"/>
            <a:ext cx="5042588" cy="33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713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example</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lnSpcReduction="10000"/>
          </a:bodyPr>
          <a:lstStyle/>
          <a:p>
            <a:pPr marL="0" indent="0">
              <a:buNone/>
            </a:pPr>
            <a:r>
              <a:rPr lang="en-US" sz="2400" dirty="0"/>
              <a:t>Aesthetics has a big impact on how people perceive a product.</a:t>
            </a:r>
          </a:p>
          <a:p>
            <a:pPr marL="0" indent="0">
              <a:buNone/>
            </a:pPr>
            <a:r>
              <a:rPr lang="en-US" sz="2400" dirty="0"/>
              <a:t>For example…</a:t>
            </a:r>
          </a:p>
          <a:p>
            <a:pPr marL="0" indent="0">
              <a:buNone/>
            </a:pPr>
            <a:r>
              <a:rPr lang="en-US" sz="2400" dirty="0"/>
              <a:t>The </a:t>
            </a:r>
            <a:r>
              <a:rPr lang="en-US" sz="2400" b="1" dirty="0"/>
              <a:t>form</a:t>
            </a:r>
            <a:r>
              <a:rPr lang="en-US" sz="2400" dirty="0"/>
              <a:t> of the Dyson makes it look well built and technologically advanced.</a:t>
            </a:r>
          </a:p>
          <a:p>
            <a:pPr marL="0" indent="0">
              <a:buNone/>
            </a:pPr>
            <a:r>
              <a:rPr lang="en-US" sz="2400" dirty="0"/>
              <a:t>The grey </a:t>
            </a:r>
            <a:r>
              <a:rPr lang="en-US" sz="2400" b="1" dirty="0" err="1"/>
              <a:t>colour</a:t>
            </a:r>
            <a:r>
              <a:rPr lang="en-US" sz="2400" dirty="0"/>
              <a:t> makes it appear machine-like suggesting it will perform efficiently.</a:t>
            </a:r>
          </a:p>
          <a:p>
            <a:pPr marL="0" indent="0">
              <a:buNone/>
            </a:pPr>
            <a:r>
              <a:rPr lang="en-US" sz="2400" dirty="0"/>
              <a:t>The yellow </a:t>
            </a:r>
            <a:r>
              <a:rPr lang="en-US" sz="2400" b="1" dirty="0"/>
              <a:t>contrasts</a:t>
            </a:r>
            <a:r>
              <a:rPr lang="en-US" sz="2400" dirty="0"/>
              <a:t> and draws attention to the key components of the product.</a:t>
            </a:r>
          </a:p>
          <a:p>
            <a:pPr marL="0" indent="0">
              <a:buNone/>
            </a:pPr>
            <a:r>
              <a:rPr lang="en-US" sz="2400" dirty="0"/>
              <a:t>The </a:t>
            </a:r>
            <a:r>
              <a:rPr lang="en-US" sz="2400" b="1" dirty="0"/>
              <a:t>transparent</a:t>
            </a:r>
            <a:r>
              <a:rPr lang="en-US" sz="2400" dirty="0"/>
              <a:t> material surrounding the cyclone </a:t>
            </a:r>
            <a:r>
              <a:rPr lang="en-US" sz="2400" b="1" dirty="0"/>
              <a:t>draws your focus </a:t>
            </a:r>
            <a:r>
              <a:rPr lang="en-US" sz="2400" dirty="0"/>
              <a:t>to the central component.</a:t>
            </a:r>
          </a:p>
          <a:p>
            <a:pPr marL="0" indent="0">
              <a:buNone/>
            </a:pPr>
            <a:r>
              <a:rPr lang="en-US" sz="2400" dirty="0"/>
              <a:t>The product </a:t>
            </a:r>
            <a:r>
              <a:rPr lang="en-US" sz="2400" b="1" dirty="0"/>
              <a:t>looks</a:t>
            </a:r>
            <a:r>
              <a:rPr lang="en-US" sz="2400" dirty="0"/>
              <a:t> balanced and poised suggesting it is easy to </a:t>
            </a:r>
            <a:r>
              <a:rPr lang="en-US" sz="2400" dirty="0" err="1"/>
              <a:t>manoeuvre</a:t>
            </a:r>
            <a:r>
              <a:rPr lang="en-US" sz="2400" dirty="0"/>
              <a:t>.</a:t>
            </a:r>
          </a:p>
          <a:p>
            <a:pPr marL="0" indent="0">
              <a:buNone/>
            </a:pPr>
            <a:endParaRPr lang="en-US" sz="2400" dirty="0"/>
          </a:p>
        </p:txBody>
      </p:sp>
      <p:pic>
        <p:nvPicPr>
          <p:cNvPr id="3" name="Picture 2" descr="This high-powered Dyson Ball vacuum is under $200 for today only - CNET">
            <a:extLst>
              <a:ext uri="{FF2B5EF4-FFF2-40B4-BE49-F238E27FC236}">
                <a16:creationId xmlns:a16="http://schemas.microsoft.com/office/drawing/2014/main" id="{C7101AB1-0ED1-4ED0-997E-9068216E02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72" r="25873"/>
          <a:stretch/>
        </p:blipFill>
        <p:spPr bwMode="auto">
          <a:xfrm>
            <a:off x="-27088" y="1844824"/>
            <a:ext cx="4128497"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47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939276" y="260350"/>
            <a:ext cx="4184399" cy="6481763"/>
          </a:xfrm>
        </p:spPr>
        <p:txBody>
          <a:bodyPr>
            <a:normAutofit/>
          </a:bodyPr>
          <a:lstStyle/>
          <a:p>
            <a:pPr marL="0" indent="0">
              <a:buNone/>
            </a:pPr>
            <a:r>
              <a:rPr lang="en-US" sz="2400" dirty="0" smtClean="0"/>
              <a:t>Copy out the table below to use as a word bank in the future. </a:t>
            </a:r>
            <a:endParaRPr lang="en-US" sz="2400" dirty="0"/>
          </a:p>
        </p:txBody>
      </p:sp>
      <p:graphicFrame>
        <p:nvGraphicFramePr>
          <p:cNvPr id="3" name="Table 2">
            <a:extLst>
              <a:ext uri="{FF2B5EF4-FFF2-40B4-BE49-F238E27FC236}">
                <a16:creationId xmlns:a16="http://schemas.microsoft.com/office/drawing/2014/main" id="{735D1F68-C3F0-4ED9-953F-934D30E96871}"/>
              </a:ext>
            </a:extLst>
          </p:cNvPr>
          <p:cNvGraphicFramePr>
            <a:graphicFrameLocks noGrp="1"/>
          </p:cNvGraphicFramePr>
          <p:nvPr>
            <p:extLst>
              <p:ext uri="{D42A27DB-BD31-4B8C-83A1-F6EECF244321}">
                <p14:modId xmlns:p14="http://schemas.microsoft.com/office/powerpoint/2010/main" val="3834288253"/>
              </p:ext>
            </p:extLst>
          </p:nvPr>
        </p:nvGraphicFramePr>
        <p:xfrm>
          <a:off x="179512" y="1124744"/>
          <a:ext cx="8784975" cy="5617368"/>
        </p:xfrm>
        <a:graphic>
          <a:graphicData uri="http://schemas.openxmlformats.org/drawingml/2006/table">
            <a:tbl>
              <a:tblPr firstRow="1" bandRow="1">
                <a:tableStyleId>{5C22544A-7EE6-4342-B048-85BDC9FD1C3A}</a:tableStyleId>
              </a:tblPr>
              <a:tblGrid>
                <a:gridCol w="1752641">
                  <a:extLst>
                    <a:ext uri="{9D8B030D-6E8A-4147-A177-3AD203B41FA5}">
                      <a16:colId xmlns:a16="http://schemas.microsoft.com/office/drawing/2014/main" val="20000"/>
                    </a:ext>
                  </a:extLst>
                </a:gridCol>
                <a:gridCol w="1544334">
                  <a:extLst>
                    <a:ext uri="{9D8B030D-6E8A-4147-A177-3AD203B41FA5}">
                      <a16:colId xmlns:a16="http://schemas.microsoft.com/office/drawing/2014/main" val="20001"/>
                    </a:ext>
                  </a:extLst>
                </a:gridCol>
                <a:gridCol w="1819768">
                  <a:extLst>
                    <a:ext uri="{9D8B030D-6E8A-4147-A177-3AD203B41FA5}">
                      <a16:colId xmlns:a16="http://schemas.microsoft.com/office/drawing/2014/main" val="20002"/>
                    </a:ext>
                  </a:extLst>
                </a:gridCol>
                <a:gridCol w="1834116">
                  <a:extLst>
                    <a:ext uri="{9D8B030D-6E8A-4147-A177-3AD203B41FA5}">
                      <a16:colId xmlns:a16="http://schemas.microsoft.com/office/drawing/2014/main" val="20003"/>
                    </a:ext>
                  </a:extLst>
                </a:gridCol>
                <a:gridCol w="1834116">
                  <a:extLst>
                    <a:ext uri="{9D8B030D-6E8A-4147-A177-3AD203B41FA5}">
                      <a16:colId xmlns:a16="http://schemas.microsoft.com/office/drawing/2014/main" val="20004"/>
                    </a:ext>
                  </a:extLst>
                </a:gridCol>
              </a:tblGrid>
              <a:tr h="624152">
                <a:tc>
                  <a:txBody>
                    <a:bodyPr/>
                    <a:lstStyle/>
                    <a:p>
                      <a:r>
                        <a:rPr lang="en-GB" sz="2000" dirty="0"/>
                        <a:t>Visual</a:t>
                      </a:r>
                    </a:p>
                  </a:txBody>
                  <a:tcPr/>
                </a:tc>
                <a:tc>
                  <a:txBody>
                    <a:bodyPr/>
                    <a:lstStyle/>
                    <a:p>
                      <a:r>
                        <a:rPr lang="en-GB" sz="2000" dirty="0"/>
                        <a:t>Sound</a:t>
                      </a:r>
                    </a:p>
                  </a:txBody>
                  <a:tcPr/>
                </a:tc>
                <a:tc>
                  <a:txBody>
                    <a:bodyPr/>
                    <a:lstStyle/>
                    <a:p>
                      <a:r>
                        <a:rPr lang="en-GB" sz="2000" dirty="0"/>
                        <a:t>Tactile</a:t>
                      </a:r>
                    </a:p>
                  </a:txBody>
                  <a:tcPr/>
                </a:tc>
                <a:tc>
                  <a:txBody>
                    <a:bodyPr/>
                    <a:lstStyle/>
                    <a:p>
                      <a:r>
                        <a:rPr lang="en-GB" sz="2000" dirty="0"/>
                        <a:t>Smell</a:t>
                      </a:r>
                    </a:p>
                  </a:txBody>
                  <a:tcPr/>
                </a:tc>
                <a:tc>
                  <a:txBody>
                    <a:bodyPr/>
                    <a:lstStyle/>
                    <a:p>
                      <a:r>
                        <a:rPr lang="en-GB" sz="2000" dirty="0"/>
                        <a:t>Taste</a:t>
                      </a:r>
                    </a:p>
                  </a:txBody>
                  <a:tcPr/>
                </a:tc>
                <a:extLst>
                  <a:ext uri="{0D108BD9-81ED-4DB2-BD59-A6C34878D82A}">
                    <a16:rowId xmlns:a16="http://schemas.microsoft.com/office/drawing/2014/main" val="10000"/>
                  </a:ext>
                </a:extLst>
              </a:tr>
              <a:tr h="624152">
                <a:tc>
                  <a:txBody>
                    <a:bodyPr/>
                    <a:lstStyle/>
                    <a:p>
                      <a:r>
                        <a:rPr lang="en-GB" sz="2400" dirty="0"/>
                        <a:t>Colour</a:t>
                      </a:r>
                    </a:p>
                  </a:txBody>
                  <a:tcPr/>
                </a:tc>
                <a:tc>
                  <a:txBody>
                    <a:bodyPr/>
                    <a:lstStyle/>
                    <a:p>
                      <a:r>
                        <a:rPr lang="en-GB" sz="2400" dirty="0"/>
                        <a:t>Pitch</a:t>
                      </a:r>
                    </a:p>
                  </a:txBody>
                  <a:tcPr/>
                </a:tc>
                <a:tc>
                  <a:txBody>
                    <a:bodyPr/>
                    <a:lstStyle/>
                    <a:p>
                      <a:r>
                        <a:rPr lang="en-GB" sz="2400" dirty="0"/>
                        <a:t>Texture</a:t>
                      </a:r>
                    </a:p>
                  </a:txBody>
                  <a:tcPr/>
                </a:tc>
                <a:tc>
                  <a:txBody>
                    <a:bodyPr/>
                    <a:lstStyle/>
                    <a:p>
                      <a:r>
                        <a:rPr lang="en-GB" sz="2400" dirty="0"/>
                        <a:t>Strength</a:t>
                      </a:r>
                    </a:p>
                  </a:txBody>
                  <a:tcPr/>
                </a:tc>
                <a:tc>
                  <a:txBody>
                    <a:bodyPr/>
                    <a:lstStyle/>
                    <a:p>
                      <a:r>
                        <a:rPr lang="en-GB" sz="2400" dirty="0"/>
                        <a:t>Texture</a:t>
                      </a:r>
                    </a:p>
                  </a:txBody>
                  <a:tcPr/>
                </a:tc>
                <a:extLst>
                  <a:ext uri="{0D108BD9-81ED-4DB2-BD59-A6C34878D82A}">
                    <a16:rowId xmlns:a16="http://schemas.microsoft.com/office/drawing/2014/main" val="10001"/>
                  </a:ext>
                </a:extLst>
              </a:tr>
              <a:tr h="624152">
                <a:tc>
                  <a:txBody>
                    <a:bodyPr/>
                    <a:lstStyle/>
                    <a:p>
                      <a:r>
                        <a:rPr lang="en-GB" sz="2400" dirty="0"/>
                        <a:t>Shape/Form</a:t>
                      </a:r>
                    </a:p>
                  </a:txBody>
                  <a:tcPr/>
                </a:tc>
                <a:tc>
                  <a:txBody>
                    <a:bodyPr/>
                    <a:lstStyle/>
                    <a:p>
                      <a:r>
                        <a:rPr lang="en-GB" sz="2400" dirty="0"/>
                        <a:t>Tone</a:t>
                      </a:r>
                    </a:p>
                  </a:txBody>
                  <a:tcPr/>
                </a:tc>
                <a:tc>
                  <a:txBody>
                    <a:bodyPr/>
                    <a:lstStyle/>
                    <a:p>
                      <a:r>
                        <a:rPr lang="en-GB" sz="2400" dirty="0"/>
                        <a:t>Weight</a:t>
                      </a:r>
                    </a:p>
                  </a:txBody>
                  <a:tcPr/>
                </a:tc>
                <a:tc>
                  <a:txBody>
                    <a:bodyPr/>
                    <a:lstStyle/>
                    <a:p>
                      <a:r>
                        <a:rPr lang="en-GB" sz="2400" dirty="0"/>
                        <a:t>Bitter</a:t>
                      </a:r>
                    </a:p>
                  </a:txBody>
                  <a:tcPr/>
                </a:tc>
                <a:tc>
                  <a:txBody>
                    <a:bodyPr/>
                    <a:lstStyle/>
                    <a:p>
                      <a:r>
                        <a:rPr lang="en-GB" sz="2400" dirty="0"/>
                        <a:t>Bitter</a:t>
                      </a:r>
                    </a:p>
                  </a:txBody>
                  <a:tcPr/>
                </a:tc>
                <a:extLst>
                  <a:ext uri="{0D108BD9-81ED-4DB2-BD59-A6C34878D82A}">
                    <a16:rowId xmlns:a16="http://schemas.microsoft.com/office/drawing/2014/main" val="10002"/>
                  </a:ext>
                </a:extLst>
              </a:tr>
              <a:tr h="624152">
                <a:tc>
                  <a:txBody>
                    <a:bodyPr/>
                    <a:lstStyle/>
                    <a:p>
                      <a:r>
                        <a:rPr lang="en-GB" sz="2400" dirty="0"/>
                        <a:t>Line</a:t>
                      </a:r>
                    </a:p>
                  </a:txBody>
                  <a:tcPr/>
                </a:tc>
                <a:tc>
                  <a:txBody>
                    <a:bodyPr/>
                    <a:lstStyle/>
                    <a:p>
                      <a:r>
                        <a:rPr lang="en-GB" sz="2400" dirty="0"/>
                        <a:t>Volume</a:t>
                      </a:r>
                    </a:p>
                  </a:txBody>
                  <a:tcPr/>
                </a:tc>
                <a:tc>
                  <a:txBody>
                    <a:bodyPr/>
                    <a:lstStyle/>
                    <a:p>
                      <a:r>
                        <a:rPr lang="en-GB" sz="2400" dirty="0"/>
                        <a:t>Comfort</a:t>
                      </a:r>
                    </a:p>
                  </a:txBody>
                  <a:tcPr/>
                </a:tc>
                <a:tc>
                  <a:txBody>
                    <a:bodyPr/>
                    <a:lstStyle/>
                    <a:p>
                      <a:r>
                        <a:rPr lang="en-GB" sz="2400" dirty="0"/>
                        <a:t>Sweet</a:t>
                      </a:r>
                    </a:p>
                  </a:txBody>
                  <a:tcPr/>
                </a:tc>
                <a:tc>
                  <a:txBody>
                    <a:bodyPr/>
                    <a:lstStyle/>
                    <a:p>
                      <a:r>
                        <a:rPr lang="en-GB" sz="2400" dirty="0"/>
                        <a:t>Sweet</a:t>
                      </a:r>
                    </a:p>
                  </a:txBody>
                  <a:tcPr/>
                </a:tc>
                <a:extLst>
                  <a:ext uri="{0D108BD9-81ED-4DB2-BD59-A6C34878D82A}">
                    <a16:rowId xmlns:a16="http://schemas.microsoft.com/office/drawing/2014/main" val="10003"/>
                  </a:ext>
                </a:extLst>
              </a:tr>
              <a:tr h="624152">
                <a:tc>
                  <a:txBody>
                    <a:bodyPr/>
                    <a:lstStyle/>
                    <a:p>
                      <a:r>
                        <a:rPr lang="en-GB" sz="2400" dirty="0"/>
                        <a:t>Symmetry</a:t>
                      </a:r>
                    </a:p>
                  </a:txBody>
                  <a:tcPr/>
                </a:tc>
                <a:tc>
                  <a:txBody>
                    <a:bodyPr/>
                    <a:lstStyle/>
                    <a:p>
                      <a:r>
                        <a:rPr lang="en-GB" sz="2400" dirty="0"/>
                        <a:t>Repetition</a:t>
                      </a:r>
                    </a:p>
                  </a:txBody>
                  <a:tcPr/>
                </a:tc>
                <a:tc>
                  <a:txBody>
                    <a:bodyPr/>
                    <a:lstStyle/>
                    <a:p>
                      <a:r>
                        <a:rPr lang="en-GB" sz="2400" dirty="0"/>
                        <a:t>Temperature</a:t>
                      </a:r>
                    </a:p>
                  </a:txBody>
                  <a:tcPr/>
                </a:tc>
                <a:tc>
                  <a:txBody>
                    <a:bodyPr/>
                    <a:lstStyle/>
                    <a:p>
                      <a:r>
                        <a:rPr lang="en-GB" sz="2400" dirty="0"/>
                        <a:t>Sour</a:t>
                      </a:r>
                    </a:p>
                  </a:txBody>
                  <a:tcPr/>
                </a:tc>
                <a:tc>
                  <a:txBody>
                    <a:bodyPr/>
                    <a:lstStyle/>
                    <a:p>
                      <a:r>
                        <a:rPr lang="en-GB" sz="2400" dirty="0"/>
                        <a:t>Sour </a:t>
                      </a:r>
                    </a:p>
                  </a:txBody>
                  <a:tcPr/>
                </a:tc>
                <a:extLst>
                  <a:ext uri="{0D108BD9-81ED-4DB2-BD59-A6C34878D82A}">
                    <a16:rowId xmlns:a16="http://schemas.microsoft.com/office/drawing/2014/main" val="10004"/>
                  </a:ext>
                </a:extLst>
              </a:tr>
              <a:tr h="624152">
                <a:tc>
                  <a:txBody>
                    <a:bodyPr/>
                    <a:lstStyle/>
                    <a:p>
                      <a:r>
                        <a:rPr lang="en-GB" sz="2400" dirty="0"/>
                        <a:t>Pattern</a:t>
                      </a:r>
                    </a:p>
                  </a:txBody>
                  <a:tcPr/>
                </a:tc>
                <a:tc>
                  <a:txBody>
                    <a:bodyPr/>
                    <a:lstStyle/>
                    <a:p>
                      <a:r>
                        <a:rPr lang="en-GB" sz="2400" dirty="0"/>
                        <a:t>Quality</a:t>
                      </a:r>
                    </a:p>
                  </a:txBody>
                  <a:tcPr/>
                </a:tc>
                <a:tc>
                  <a:txBody>
                    <a:bodyPr/>
                    <a:lstStyle/>
                    <a:p>
                      <a:r>
                        <a:rPr lang="en-GB" sz="2400" dirty="0"/>
                        <a:t>Form</a:t>
                      </a:r>
                    </a:p>
                  </a:txBody>
                  <a:tcPr/>
                </a:tc>
                <a:tc>
                  <a:txBody>
                    <a:bodyPr/>
                    <a:lstStyle/>
                    <a:p>
                      <a:r>
                        <a:rPr lang="en-GB" sz="2400" dirty="0"/>
                        <a:t>Pleasantness</a:t>
                      </a:r>
                    </a:p>
                  </a:txBody>
                  <a:tcPr/>
                </a:tc>
                <a:tc>
                  <a:txBody>
                    <a:bodyPr/>
                    <a:lstStyle/>
                    <a:p>
                      <a:r>
                        <a:rPr lang="en-GB" sz="2400" dirty="0"/>
                        <a:t>Pleasantness</a:t>
                      </a:r>
                    </a:p>
                  </a:txBody>
                  <a:tcPr/>
                </a:tc>
                <a:extLst>
                  <a:ext uri="{0D108BD9-81ED-4DB2-BD59-A6C34878D82A}">
                    <a16:rowId xmlns:a16="http://schemas.microsoft.com/office/drawing/2014/main" val="10005"/>
                  </a:ext>
                </a:extLst>
              </a:tr>
              <a:tr h="624152">
                <a:tc>
                  <a:txBody>
                    <a:bodyPr/>
                    <a:lstStyle/>
                    <a:p>
                      <a:r>
                        <a:rPr lang="en-GB" sz="2400" dirty="0"/>
                        <a:t>Proportion</a:t>
                      </a:r>
                    </a:p>
                  </a:txBody>
                  <a:tcPr/>
                </a:tc>
                <a:tc>
                  <a:txBody>
                    <a:bodyPr/>
                    <a:lstStyle/>
                    <a:p>
                      <a:endParaRPr lang="en-GB" sz="2400"/>
                    </a:p>
                  </a:txBody>
                  <a:tcPr/>
                </a:tc>
                <a:tc>
                  <a:txBody>
                    <a:bodyPr/>
                    <a:lstStyle/>
                    <a:p>
                      <a:r>
                        <a:rPr lang="en-GB" sz="2400" dirty="0"/>
                        <a:t>Quality</a:t>
                      </a:r>
                    </a:p>
                  </a:txBody>
                  <a:tcPr/>
                </a:tc>
                <a:tc>
                  <a:txBody>
                    <a:bodyPr/>
                    <a:lstStyle/>
                    <a:p>
                      <a:endParaRPr lang="en-GB" sz="2400" dirty="0"/>
                    </a:p>
                  </a:txBody>
                  <a:tcPr/>
                </a:tc>
                <a:tc>
                  <a:txBody>
                    <a:bodyPr/>
                    <a:lstStyle/>
                    <a:p>
                      <a:r>
                        <a:rPr lang="en-GB" sz="2400" dirty="0"/>
                        <a:t>Strength</a:t>
                      </a:r>
                    </a:p>
                  </a:txBody>
                  <a:tcPr/>
                </a:tc>
                <a:extLst>
                  <a:ext uri="{0D108BD9-81ED-4DB2-BD59-A6C34878D82A}">
                    <a16:rowId xmlns:a16="http://schemas.microsoft.com/office/drawing/2014/main" val="10006"/>
                  </a:ext>
                </a:extLst>
              </a:tr>
              <a:tr h="624152">
                <a:tc>
                  <a:txBody>
                    <a:bodyPr/>
                    <a:lstStyle/>
                    <a:p>
                      <a:r>
                        <a:rPr lang="en-GB" sz="2400" dirty="0"/>
                        <a:t>Balance</a:t>
                      </a:r>
                    </a:p>
                  </a:txBody>
                  <a:tcPr/>
                </a:tc>
                <a:tc>
                  <a:txBody>
                    <a:bodyPr/>
                    <a:lstStyle/>
                    <a:p>
                      <a:endParaRPr lang="en-GB" sz="2400" dirty="0"/>
                    </a:p>
                  </a:txBody>
                  <a:tcPr/>
                </a:tc>
                <a:tc>
                  <a:txBody>
                    <a:bodyPr/>
                    <a:lstStyle/>
                    <a:p>
                      <a:endParaRPr lang="en-GB" sz="240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10007"/>
                  </a:ext>
                </a:extLst>
              </a:tr>
              <a:tr h="624152">
                <a:tc>
                  <a:txBody>
                    <a:bodyPr/>
                    <a:lstStyle/>
                    <a:p>
                      <a:r>
                        <a:rPr lang="en-GB" sz="2400" dirty="0"/>
                        <a:t>Materials</a:t>
                      </a:r>
                    </a:p>
                  </a:txBody>
                  <a:tcPr/>
                </a:tc>
                <a:tc>
                  <a:txBody>
                    <a:bodyPr/>
                    <a:lstStyle/>
                    <a:p>
                      <a:endParaRPr lang="en-GB" sz="2400"/>
                    </a:p>
                  </a:txBody>
                  <a:tcPr/>
                </a:tc>
                <a:tc>
                  <a:txBody>
                    <a:bodyPr/>
                    <a:lstStyle/>
                    <a:p>
                      <a:endParaRPr lang="en-GB" sz="2400"/>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10008"/>
                  </a:ext>
                </a:extLst>
              </a:tr>
            </a:tbl>
          </a:graphicData>
        </a:graphic>
      </p:graphicFrame>
      <p:sp>
        <p:nvSpPr>
          <p:cNvPr id="10" name="Content Placeholder 1"/>
          <p:cNvSpPr txBox="1">
            <a:spLocks/>
          </p:cNvSpPr>
          <p:nvPr/>
        </p:nvSpPr>
        <p:spPr>
          <a:xfrm>
            <a:off x="191163" y="260350"/>
            <a:ext cx="4600575" cy="648176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sz="2400" dirty="0"/>
              <a:t>Some terms used to describe aesthetics are given in the table.</a:t>
            </a:r>
          </a:p>
        </p:txBody>
      </p:sp>
    </p:spTree>
    <p:extLst>
      <p:ext uri="{BB962C8B-B14F-4D97-AF65-F5344CB8AC3E}">
        <p14:creationId xmlns:p14="http://schemas.microsoft.com/office/powerpoint/2010/main" val="4232072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Task 1 </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smtClean="0"/>
              <a:t>Look at the two images with beds on the left. </a:t>
            </a:r>
          </a:p>
          <a:p>
            <a:pPr marL="0" indent="0">
              <a:buNone/>
            </a:pPr>
            <a:r>
              <a:rPr lang="en-US" sz="2400" dirty="0" smtClean="0"/>
              <a:t>Compare </a:t>
            </a:r>
            <a:r>
              <a:rPr lang="en-US" sz="2400" dirty="0"/>
              <a:t>the impact of the aesthetics for the users in the two </a:t>
            </a:r>
            <a:r>
              <a:rPr lang="en-US" sz="2400" dirty="0" smtClean="0"/>
              <a:t>rooms using some key words from your table.</a:t>
            </a:r>
          </a:p>
          <a:p>
            <a:pPr marL="0" indent="0">
              <a:buNone/>
            </a:pPr>
            <a:r>
              <a:rPr lang="en-US" sz="2400" i="1" dirty="0" smtClean="0"/>
              <a:t>For example: the cream </a:t>
            </a:r>
            <a:r>
              <a:rPr lang="en-US" sz="2400" i="1" dirty="0" err="1" smtClean="0"/>
              <a:t>colour</a:t>
            </a:r>
            <a:r>
              <a:rPr lang="en-US" sz="2400" i="1" dirty="0" smtClean="0"/>
              <a:t> of </a:t>
            </a:r>
            <a:r>
              <a:rPr lang="en-US" sz="2400" i="1" dirty="0"/>
              <a:t>walls and furniture adds warmth to the hospital room. </a:t>
            </a:r>
          </a:p>
          <a:p>
            <a:pPr marL="0" indent="0">
              <a:buNone/>
            </a:pPr>
            <a:endParaRPr lang="en-US" sz="2400" dirty="0"/>
          </a:p>
          <a:p>
            <a:pPr marL="0" indent="0">
              <a:buNone/>
            </a:pPr>
            <a:endParaRPr lang="en-US" sz="2400" dirty="0"/>
          </a:p>
        </p:txBody>
      </p:sp>
      <p:graphicFrame>
        <p:nvGraphicFramePr>
          <p:cNvPr id="3" name="Table 2">
            <a:extLst>
              <a:ext uri="{FF2B5EF4-FFF2-40B4-BE49-F238E27FC236}">
                <a16:creationId xmlns:a16="http://schemas.microsoft.com/office/drawing/2014/main" id="{735D1F68-C3F0-4ED9-953F-934D30E96871}"/>
              </a:ext>
            </a:extLst>
          </p:cNvPr>
          <p:cNvGraphicFramePr>
            <a:graphicFrameLocks noGrp="1"/>
          </p:cNvGraphicFramePr>
          <p:nvPr>
            <p:extLst>
              <p:ext uri="{D42A27DB-BD31-4B8C-83A1-F6EECF244321}">
                <p14:modId xmlns:p14="http://schemas.microsoft.com/office/powerpoint/2010/main" val="10264406"/>
              </p:ext>
            </p:extLst>
          </p:nvPr>
        </p:nvGraphicFramePr>
        <p:xfrm>
          <a:off x="4161398" y="4137265"/>
          <a:ext cx="4863076" cy="2538810"/>
        </p:xfrm>
        <a:graphic>
          <a:graphicData uri="http://schemas.openxmlformats.org/drawingml/2006/table">
            <a:tbl>
              <a:tblPr firstRow="1" bandRow="1">
                <a:tableStyleId>{5C22544A-7EE6-4342-B048-85BDC9FD1C3A}</a:tableStyleId>
              </a:tblPr>
              <a:tblGrid>
                <a:gridCol w="970205">
                  <a:extLst>
                    <a:ext uri="{9D8B030D-6E8A-4147-A177-3AD203B41FA5}">
                      <a16:colId xmlns:a16="http://schemas.microsoft.com/office/drawing/2014/main" val="20000"/>
                    </a:ext>
                  </a:extLst>
                </a:gridCol>
                <a:gridCol w="854893">
                  <a:extLst>
                    <a:ext uri="{9D8B030D-6E8A-4147-A177-3AD203B41FA5}">
                      <a16:colId xmlns:a16="http://schemas.microsoft.com/office/drawing/2014/main" val="20001"/>
                    </a:ext>
                  </a:extLst>
                </a:gridCol>
                <a:gridCol w="1007364">
                  <a:extLst>
                    <a:ext uri="{9D8B030D-6E8A-4147-A177-3AD203B41FA5}">
                      <a16:colId xmlns:a16="http://schemas.microsoft.com/office/drawing/2014/main" val="20002"/>
                    </a:ext>
                  </a:extLst>
                </a:gridCol>
                <a:gridCol w="1015307">
                  <a:extLst>
                    <a:ext uri="{9D8B030D-6E8A-4147-A177-3AD203B41FA5}">
                      <a16:colId xmlns:a16="http://schemas.microsoft.com/office/drawing/2014/main" val="20003"/>
                    </a:ext>
                  </a:extLst>
                </a:gridCol>
                <a:gridCol w="1015307">
                  <a:extLst>
                    <a:ext uri="{9D8B030D-6E8A-4147-A177-3AD203B41FA5}">
                      <a16:colId xmlns:a16="http://schemas.microsoft.com/office/drawing/2014/main" val="20004"/>
                    </a:ext>
                  </a:extLst>
                </a:gridCol>
              </a:tblGrid>
              <a:tr h="282090">
                <a:tc>
                  <a:txBody>
                    <a:bodyPr/>
                    <a:lstStyle/>
                    <a:p>
                      <a:r>
                        <a:rPr lang="en-GB" sz="1200" dirty="0"/>
                        <a:t>Visual</a:t>
                      </a:r>
                    </a:p>
                  </a:txBody>
                  <a:tcPr/>
                </a:tc>
                <a:tc>
                  <a:txBody>
                    <a:bodyPr/>
                    <a:lstStyle/>
                    <a:p>
                      <a:r>
                        <a:rPr lang="en-GB" sz="1200" dirty="0"/>
                        <a:t>Sound</a:t>
                      </a:r>
                    </a:p>
                  </a:txBody>
                  <a:tcPr/>
                </a:tc>
                <a:tc>
                  <a:txBody>
                    <a:bodyPr/>
                    <a:lstStyle/>
                    <a:p>
                      <a:r>
                        <a:rPr lang="en-GB" sz="1200" dirty="0"/>
                        <a:t>Tactile</a:t>
                      </a:r>
                    </a:p>
                  </a:txBody>
                  <a:tcPr/>
                </a:tc>
                <a:tc>
                  <a:txBody>
                    <a:bodyPr/>
                    <a:lstStyle/>
                    <a:p>
                      <a:r>
                        <a:rPr lang="en-GB" sz="1200" dirty="0"/>
                        <a:t>Smell</a:t>
                      </a:r>
                    </a:p>
                  </a:txBody>
                  <a:tcPr/>
                </a:tc>
                <a:tc>
                  <a:txBody>
                    <a:bodyPr/>
                    <a:lstStyle/>
                    <a:p>
                      <a:r>
                        <a:rPr lang="en-GB" sz="1200" dirty="0"/>
                        <a:t>Taste</a:t>
                      </a:r>
                    </a:p>
                  </a:txBody>
                  <a:tcPr/>
                </a:tc>
                <a:extLst>
                  <a:ext uri="{0D108BD9-81ED-4DB2-BD59-A6C34878D82A}">
                    <a16:rowId xmlns:a16="http://schemas.microsoft.com/office/drawing/2014/main" val="10000"/>
                  </a:ext>
                </a:extLst>
              </a:tr>
              <a:tr h="282090">
                <a:tc>
                  <a:txBody>
                    <a:bodyPr/>
                    <a:lstStyle/>
                    <a:p>
                      <a:r>
                        <a:rPr lang="en-GB" sz="1200" dirty="0"/>
                        <a:t>Colour</a:t>
                      </a:r>
                    </a:p>
                  </a:txBody>
                  <a:tcPr/>
                </a:tc>
                <a:tc>
                  <a:txBody>
                    <a:bodyPr/>
                    <a:lstStyle/>
                    <a:p>
                      <a:r>
                        <a:rPr lang="en-GB" sz="1200" dirty="0"/>
                        <a:t>Pitch</a:t>
                      </a:r>
                    </a:p>
                  </a:txBody>
                  <a:tcPr/>
                </a:tc>
                <a:tc>
                  <a:txBody>
                    <a:bodyPr/>
                    <a:lstStyle/>
                    <a:p>
                      <a:r>
                        <a:rPr lang="en-GB" sz="1200" dirty="0"/>
                        <a:t>Texture</a:t>
                      </a:r>
                    </a:p>
                  </a:txBody>
                  <a:tcPr/>
                </a:tc>
                <a:tc>
                  <a:txBody>
                    <a:bodyPr/>
                    <a:lstStyle/>
                    <a:p>
                      <a:r>
                        <a:rPr lang="en-GB" sz="1200" dirty="0"/>
                        <a:t>Strength</a:t>
                      </a:r>
                    </a:p>
                  </a:txBody>
                  <a:tcPr/>
                </a:tc>
                <a:tc>
                  <a:txBody>
                    <a:bodyPr/>
                    <a:lstStyle/>
                    <a:p>
                      <a:r>
                        <a:rPr lang="en-GB" sz="1200" dirty="0"/>
                        <a:t>Texture</a:t>
                      </a:r>
                    </a:p>
                  </a:txBody>
                  <a:tcPr/>
                </a:tc>
                <a:extLst>
                  <a:ext uri="{0D108BD9-81ED-4DB2-BD59-A6C34878D82A}">
                    <a16:rowId xmlns:a16="http://schemas.microsoft.com/office/drawing/2014/main" val="10001"/>
                  </a:ext>
                </a:extLst>
              </a:tr>
              <a:tr h="282090">
                <a:tc>
                  <a:txBody>
                    <a:bodyPr/>
                    <a:lstStyle/>
                    <a:p>
                      <a:r>
                        <a:rPr lang="en-GB" sz="1200" dirty="0"/>
                        <a:t>Shape/Form</a:t>
                      </a:r>
                    </a:p>
                  </a:txBody>
                  <a:tcPr/>
                </a:tc>
                <a:tc>
                  <a:txBody>
                    <a:bodyPr/>
                    <a:lstStyle/>
                    <a:p>
                      <a:r>
                        <a:rPr lang="en-GB" sz="1200" dirty="0"/>
                        <a:t>Tone</a:t>
                      </a:r>
                    </a:p>
                  </a:txBody>
                  <a:tcPr/>
                </a:tc>
                <a:tc>
                  <a:txBody>
                    <a:bodyPr/>
                    <a:lstStyle/>
                    <a:p>
                      <a:r>
                        <a:rPr lang="en-GB" sz="1200" dirty="0"/>
                        <a:t>Weight</a:t>
                      </a:r>
                    </a:p>
                  </a:txBody>
                  <a:tcPr/>
                </a:tc>
                <a:tc>
                  <a:txBody>
                    <a:bodyPr/>
                    <a:lstStyle/>
                    <a:p>
                      <a:r>
                        <a:rPr lang="en-GB" sz="1200" dirty="0"/>
                        <a:t>Bitter</a:t>
                      </a:r>
                    </a:p>
                  </a:txBody>
                  <a:tcPr/>
                </a:tc>
                <a:tc>
                  <a:txBody>
                    <a:bodyPr/>
                    <a:lstStyle/>
                    <a:p>
                      <a:r>
                        <a:rPr lang="en-GB" sz="1200" dirty="0"/>
                        <a:t>Bitter</a:t>
                      </a:r>
                    </a:p>
                  </a:txBody>
                  <a:tcPr/>
                </a:tc>
                <a:extLst>
                  <a:ext uri="{0D108BD9-81ED-4DB2-BD59-A6C34878D82A}">
                    <a16:rowId xmlns:a16="http://schemas.microsoft.com/office/drawing/2014/main" val="10002"/>
                  </a:ext>
                </a:extLst>
              </a:tr>
              <a:tr h="282090">
                <a:tc>
                  <a:txBody>
                    <a:bodyPr/>
                    <a:lstStyle/>
                    <a:p>
                      <a:r>
                        <a:rPr lang="en-GB" sz="1200" dirty="0"/>
                        <a:t>Line</a:t>
                      </a:r>
                    </a:p>
                  </a:txBody>
                  <a:tcPr/>
                </a:tc>
                <a:tc>
                  <a:txBody>
                    <a:bodyPr/>
                    <a:lstStyle/>
                    <a:p>
                      <a:r>
                        <a:rPr lang="en-GB" sz="1200" dirty="0"/>
                        <a:t>Volume</a:t>
                      </a:r>
                    </a:p>
                  </a:txBody>
                  <a:tcPr/>
                </a:tc>
                <a:tc>
                  <a:txBody>
                    <a:bodyPr/>
                    <a:lstStyle/>
                    <a:p>
                      <a:r>
                        <a:rPr lang="en-GB" sz="1200" dirty="0"/>
                        <a:t>Comfort</a:t>
                      </a:r>
                    </a:p>
                  </a:txBody>
                  <a:tcPr/>
                </a:tc>
                <a:tc>
                  <a:txBody>
                    <a:bodyPr/>
                    <a:lstStyle/>
                    <a:p>
                      <a:r>
                        <a:rPr lang="en-GB" sz="1200" dirty="0"/>
                        <a:t>Sweet</a:t>
                      </a:r>
                    </a:p>
                  </a:txBody>
                  <a:tcPr/>
                </a:tc>
                <a:tc>
                  <a:txBody>
                    <a:bodyPr/>
                    <a:lstStyle/>
                    <a:p>
                      <a:r>
                        <a:rPr lang="en-GB" sz="1200" dirty="0"/>
                        <a:t>Sweet</a:t>
                      </a:r>
                    </a:p>
                  </a:txBody>
                  <a:tcPr/>
                </a:tc>
                <a:extLst>
                  <a:ext uri="{0D108BD9-81ED-4DB2-BD59-A6C34878D82A}">
                    <a16:rowId xmlns:a16="http://schemas.microsoft.com/office/drawing/2014/main" val="10003"/>
                  </a:ext>
                </a:extLst>
              </a:tr>
              <a:tr h="282090">
                <a:tc>
                  <a:txBody>
                    <a:bodyPr/>
                    <a:lstStyle/>
                    <a:p>
                      <a:r>
                        <a:rPr lang="en-GB" sz="1200" dirty="0"/>
                        <a:t>Symmetry</a:t>
                      </a:r>
                    </a:p>
                  </a:txBody>
                  <a:tcPr/>
                </a:tc>
                <a:tc>
                  <a:txBody>
                    <a:bodyPr/>
                    <a:lstStyle/>
                    <a:p>
                      <a:r>
                        <a:rPr lang="en-GB" sz="1200" dirty="0"/>
                        <a:t>Repetition</a:t>
                      </a:r>
                    </a:p>
                  </a:txBody>
                  <a:tcPr/>
                </a:tc>
                <a:tc>
                  <a:txBody>
                    <a:bodyPr/>
                    <a:lstStyle/>
                    <a:p>
                      <a:r>
                        <a:rPr lang="en-GB" sz="1200" dirty="0"/>
                        <a:t>Temperature</a:t>
                      </a:r>
                    </a:p>
                  </a:txBody>
                  <a:tcPr/>
                </a:tc>
                <a:tc>
                  <a:txBody>
                    <a:bodyPr/>
                    <a:lstStyle/>
                    <a:p>
                      <a:r>
                        <a:rPr lang="en-GB" sz="1200" dirty="0"/>
                        <a:t>Sour</a:t>
                      </a:r>
                    </a:p>
                  </a:txBody>
                  <a:tcPr/>
                </a:tc>
                <a:tc>
                  <a:txBody>
                    <a:bodyPr/>
                    <a:lstStyle/>
                    <a:p>
                      <a:r>
                        <a:rPr lang="en-GB" sz="1200" dirty="0"/>
                        <a:t>Sour </a:t>
                      </a:r>
                    </a:p>
                  </a:txBody>
                  <a:tcPr/>
                </a:tc>
                <a:extLst>
                  <a:ext uri="{0D108BD9-81ED-4DB2-BD59-A6C34878D82A}">
                    <a16:rowId xmlns:a16="http://schemas.microsoft.com/office/drawing/2014/main" val="10004"/>
                  </a:ext>
                </a:extLst>
              </a:tr>
              <a:tr h="282090">
                <a:tc>
                  <a:txBody>
                    <a:bodyPr/>
                    <a:lstStyle/>
                    <a:p>
                      <a:r>
                        <a:rPr lang="en-GB" sz="1200" dirty="0"/>
                        <a:t>Pattern</a:t>
                      </a:r>
                    </a:p>
                  </a:txBody>
                  <a:tcPr/>
                </a:tc>
                <a:tc>
                  <a:txBody>
                    <a:bodyPr/>
                    <a:lstStyle/>
                    <a:p>
                      <a:r>
                        <a:rPr lang="en-GB" sz="1200" dirty="0"/>
                        <a:t>Quality</a:t>
                      </a:r>
                    </a:p>
                  </a:txBody>
                  <a:tcPr/>
                </a:tc>
                <a:tc>
                  <a:txBody>
                    <a:bodyPr/>
                    <a:lstStyle/>
                    <a:p>
                      <a:r>
                        <a:rPr lang="en-GB" sz="1200" dirty="0"/>
                        <a:t>Form</a:t>
                      </a:r>
                    </a:p>
                  </a:txBody>
                  <a:tcPr/>
                </a:tc>
                <a:tc>
                  <a:txBody>
                    <a:bodyPr/>
                    <a:lstStyle/>
                    <a:p>
                      <a:r>
                        <a:rPr lang="en-GB" sz="1200" dirty="0"/>
                        <a:t>Pleasantness</a:t>
                      </a:r>
                    </a:p>
                  </a:txBody>
                  <a:tcPr/>
                </a:tc>
                <a:tc>
                  <a:txBody>
                    <a:bodyPr/>
                    <a:lstStyle/>
                    <a:p>
                      <a:r>
                        <a:rPr lang="en-GB" sz="1200" dirty="0"/>
                        <a:t>Pleasantness</a:t>
                      </a:r>
                    </a:p>
                  </a:txBody>
                  <a:tcPr/>
                </a:tc>
                <a:extLst>
                  <a:ext uri="{0D108BD9-81ED-4DB2-BD59-A6C34878D82A}">
                    <a16:rowId xmlns:a16="http://schemas.microsoft.com/office/drawing/2014/main" val="10005"/>
                  </a:ext>
                </a:extLst>
              </a:tr>
              <a:tr h="282090">
                <a:tc>
                  <a:txBody>
                    <a:bodyPr/>
                    <a:lstStyle/>
                    <a:p>
                      <a:r>
                        <a:rPr lang="en-GB" sz="1200" dirty="0"/>
                        <a:t>Proportion</a:t>
                      </a:r>
                    </a:p>
                  </a:txBody>
                  <a:tcPr/>
                </a:tc>
                <a:tc>
                  <a:txBody>
                    <a:bodyPr/>
                    <a:lstStyle/>
                    <a:p>
                      <a:endParaRPr lang="en-GB" sz="1200"/>
                    </a:p>
                  </a:txBody>
                  <a:tcPr/>
                </a:tc>
                <a:tc>
                  <a:txBody>
                    <a:bodyPr/>
                    <a:lstStyle/>
                    <a:p>
                      <a:r>
                        <a:rPr lang="en-GB" sz="1200" dirty="0"/>
                        <a:t>Quality</a:t>
                      </a:r>
                    </a:p>
                  </a:txBody>
                  <a:tcPr/>
                </a:tc>
                <a:tc>
                  <a:txBody>
                    <a:bodyPr/>
                    <a:lstStyle/>
                    <a:p>
                      <a:endParaRPr lang="en-GB" sz="1200" dirty="0"/>
                    </a:p>
                  </a:txBody>
                  <a:tcPr/>
                </a:tc>
                <a:tc>
                  <a:txBody>
                    <a:bodyPr/>
                    <a:lstStyle/>
                    <a:p>
                      <a:r>
                        <a:rPr lang="en-GB" sz="1200" dirty="0"/>
                        <a:t>Strength</a:t>
                      </a:r>
                    </a:p>
                  </a:txBody>
                  <a:tcPr/>
                </a:tc>
                <a:extLst>
                  <a:ext uri="{0D108BD9-81ED-4DB2-BD59-A6C34878D82A}">
                    <a16:rowId xmlns:a16="http://schemas.microsoft.com/office/drawing/2014/main" val="10006"/>
                  </a:ext>
                </a:extLst>
              </a:tr>
              <a:tr h="282090">
                <a:tc>
                  <a:txBody>
                    <a:bodyPr/>
                    <a:lstStyle/>
                    <a:p>
                      <a:r>
                        <a:rPr lang="en-GB" sz="1200" dirty="0"/>
                        <a:t>Balance</a:t>
                      </a:r>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0007"/>
                  </a:ext>
                </a:extLst>
              </a:tr>
              <a:tr h="282090">
                <a:tc>
                  <a:txBody>
                    <a:bodyPr/>
                    <a:lstStyle/>
                    <a:p>
                      <a:r>
                        <a:rPr lang="en-GB" sz="1200" dirty="0"/>
                        <a:t>Materials</a:t>
                      </a:r>
                    </a:p>
                  </a:txBody>
                  <a:tcPr/>
                </a:tc>
                <a:tc>
                  <a:txBody>
                    <a:bodyPr/>
                    <a:lstStyle/>
                    <a:p>
                      <a:endParaRPr lang="en-GB" sz="1200"/>
                    </a:p>
                  </a:txBody>
                  <a:tcPr/>
                </a:tc>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0008"/>
                  </a:ext>
                </a:extLst>
              </a:tr>
            </a:tbl>
          </a:graphicData>
        </a:graphic>
      </p:graphicFrame>
      <p:pic>
        <p:nvPicPr>
          <p:cNvPr id="5" name="Picture 2" descr="N:\IMG_6904.JPG">
            <a:extLst>
              <a:ext uri="{FF2B5EF4-FFF2-40B4-BE49-F238E27FC236}">
                <a16:creationId xmlns:a16="http://schemas.microsoft.com/office/drawing/2014/main" id="{EE3F46EA-E55F-467D-AD4F-3875719E3D09}"/>
              </a:ext>
            </a:extLst>
          </p:cNvPr>
          <p:cNvPicPr>
            <a:picLocks noChangeAspect="1" noChangeArrowheads="1"/>
          </p:cNvPicPr>
          <p:nvPr/>
        </p:nvPicPr>
        <p:blipFill>
          <a:blip r:embed="rId2" cstate="print">
            <a:lum bright="10000" contrast="10000"/>
          </a:blip>
          <a:srcRect l="3283" t="34384" r="48773" b="24234"/>
          <a:stretch>
            <a:fillRect/>
          </a:stretch>
        </p:blipFill>
        <p:spPr bwMode="auto">
          <a:xfrm>
            <a:off x="322516" y="1820261"/>
            <a:ext cx="3456384" cy="2237466"/>
          </a:xfrm>
          <a:prstGeom prst="rect">
            <a:avLst/>
          </a:prstGeom>
          <a:noFill/>
        </p:spPr>
      </p:pic>
      <p:pic>
        <p:nvPicPr>
          <p:cNvPr id="7" name="Picture 2" descr="N:\IMG_6904.JPG">
            <a:extLst>
              <a:ext uri="{FF2B5EF4-FFF2-40B4-BE49-F238E27FC236}">
                <a16:creationId xmlns:a16="http://schemas.microsoft.com/office/drawing/2014/main" id="{A642B3B9-B07D-42EC-B276-05FD9FD835BC}"/>
              </a:ext>
            </a:extLst>
          </p:cNvPr>
          <p:cNvPicPr>
            <a:picLocks noChangeAspect="1" noChangeArrowheads="1"/>
          </p:cNvPicPr>
          <p:nvPr/>
        </p:nvPicPr>
        <p:blipFill>
          <a:blip r:embed="rId3" cstate="print">
            <a:lum bright="20000" contrast="10000"/>
          </a:blip>
          <a:srcRect l="54224" t="34384" r="4824" b="24331"/>
          <a:stretch>
            <a:fillRect/>
          </a:stretch>
        </p:blipFill>
        <p:spPr bwMode="auto">
          <a:xfrm>
            <a:off x="322516" y="4137265"/>
            <a:ext cx="3456378" cy="2613359"/>
          </a:xfrm>
          <a:prstGeom prst="rect">
            <a:avLst/>
          </a:prstGeom>
          <a:noFill/>
        </p:spPr>
      </p:pic>
    </p:spTree>
    <p:extLst>
      <p:ext uri="{BB962C8B-B14F-4D97-AF65-F5344CB8AC3E}">
        <p14:creationId xmlns:p14="http://schemas.microsoft.com/office/powerpoint/2010/main" val="4271559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Answers 1</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8006" y="260648"/>
            <a:ext cx="4599088" cy="6480720"/>
          </a:xfrm>
        </p:spPr>
        <p:txBody>
          <a:bodyPr>
            <a:noAutofit/>
          </a:bodyPr>
          <a:lstStyle/>
          <a:p>
            <a:pPr marL="0" indent="0">
              <a:lnSpc>
                <a:spcPct val="100000"/>
              </a:lnSpc>
              <a:spcBef>
                <a:spcPts val="0"/>
              </a:spcBef>
              <a:spcAft>
                <a:spcPts val="0"/>
              </a:spcAft>
              <a:buNone/>
            </a:pPr>
            <a:r>
              <a:rPr lang="en-US" sz="1800" b="1" dirty="0"/>
              <a:t>Visual, </a:t>
            </a:r>
            <a:r>
              <a:rPr lang="en-US" sz="1800" b="1" dirty="0" err="1"/>
              <a:t>colour</a:t>
            </a:r>
            <a:r>
              <a:rPr lang="en-US" sz="1800" b="1" dirty="0"/>
              <a:t>  </a:t>
            </a:r>
          </a:p>
          <a:p>
            <a:pPr lvl="1">
              <a:lnSpc>
                <a:spcPct val="100000"/>
              </a:lnSpc>
              <a:spcBef>
                <a:spcPts val="0"/>
              </a:spcBef>
              <a:spcAft>
                <a:spcPts val="0"/>
              </a:spcAft>
              <a:buFont typeface="Arial" panose="020B0604020202020204" pitchFamily="34" charset="0"/>
              <a:buChar char="•"/>
            </a:pPr>
            <a:r>
              <a:rPr lang="en-US" sz="1800" i="1" dirty="0"/>
              <a:t>Cream of walls and furniture adds warmth to the hospital room. </a:t>
            </a:r>
          </a:p>
          <a:p>
            <a:pPr lvl="1">
              <a:lnSpc>
                <a:spcPct val="100000"/>
              </a:lnSpc>
              <a:spcBef>
                <a:spcPts val="0"/>
              </a:spcBef>
              <a:spcAft>
                <a:spcPts val="0"/>
              </a:spcAft>
              <a:buFont typeface="Arial" panose="020B0604020202020204" pitchFamily="34" charset="0"/>
              <a:buChar char="•"/>
            </a:pPr>
            <a:r>
              <a:rPr lang="en-US" sz="1800" i="1" dirty="0" smtClean="0"/>
              <a:t>Both </a:t>
            </a:r>
            <a:r>
              <a:rPr lang="en-US" sz="1800" i="1" dirty="0"/>
              <a:t>rooms a mixture of the same warm and cool </a:t>
            </a:r>
            <a:r>
              <a:rPr lang="en-US" sz="1800" i="1" dirty="0" err="1"/>
              <a:t>colours</a:t>
            </a:r>
            <a:r>
              <a:rPr lang="en-US" sz="1800" i="1" dirty="0"/>
              <a:t>.</a:t>
            </a:r>
          </a:p>
          <a:p>
            <a:pPr lvl="1">
              <a:lnSpc>
                <a:spcPct val="100000"/>
              </a:lnSpc>
              <a:spcBef>
                <a:spcPts val="0"/>
              </a:spcBef>
              <a:spcAft>
                <a:spcPts val="0"/>
              </a:spcAft>
              <a:buFont typeface="Arial" panose="020B0604020202020204" pitchFamily="34" charset="0"/>
              <a:buChar char="•"/>
            </a:pPr>
            <a:r>
              <a:rPr lang="en-US" sz="1800" i="1" dirty="0" smtClean="0"/>
              <a:t>This </a:t>
            </a:r>
            <a:r>
              <a:rPr lang="en-US" sz="1800" i="1" dirty="0"/>
              <a:t>is more comforting than a sterile white room. </a:t>
            </a:r>
          </a:p>
          <a:p>
            <a:pPr lvl="1">
              <a:lnSpc>
                <a:spcPct val="100000"/>
              </a:lnSpc>
              <a:spcBef>
                <a:spcPts val="0"/>
              </a:spcBef>
              <a:spcAft>
                <a:spcPts val="0"/>
              </a:spcAft>
              <a:buFont typeface="Arial" panose="020B0604020202020204" pitchFamily="34" charset="0"/>
              <a:buChar char="•"/>
            </a:pPr>
            <a:r>
              <a:rPr lang="en-US" sz="1800" i="1" dirty="0"/>
              <a:t>The blue bed cover stands out, making this the dominant feature in the room. </a:t>
            </a:r>
          </a:p>
          <a:p>
            <a:pPr lvl="1">
              <a:lnSpc>
                <a:spcPct val="100000"/>
              </a:lnSpc>
              <a:spcBef>
                <a:spcPts val="0"/>
              </a:spcBef>
              <a:spcAft>
                <a:spcPts val="0"/>
              </a:spcAft>
              <a:buFont typeface="Arial" panose="020B0604020202020204" pitchFamily="34" charset="0"/>
              <a:buChar char="•"/>
            </a:pPr>
            <a:r>
              <a:rPr lang="en-US" sz="1800" i="1" dirty="0"/>
              <a:t>In the second room the blue </a:t>
            </a:r>
            <a:r>
              <a:rPr lang="en-US" sz="1800" i="1" dirty="0" err="1"/>
              <a:t>colour</a:t>
            </a:r>
            <a:r>
              <a:rPr lang="en-US" sz="1800" i="1" dirty="0"/>
              <a:t> is used in the rug to create a sense of space and in the pillows to add decoration. </a:t>
            </a:r>
          </a:p>
          <a:p>
            <a:pPr lvl="1">
              <a:lnSpc>
                <a:spcPct val="100000"/>
              </a:lnSpc>
              <a:spcBef>
                <a:spcPts val="0"/>
              </a:spcBef>
              <a:spcAft>
                <a:spcPts val="0"/>
              </a:spcAft>
              <a:buFont typeface="Arial" panose="020B0604020202020204" pitchFamily="34" charset="0"/>
              <a:buChar char="•"/>
            </a:pPr>
            <a:r>
              <a:rPr lang="en-US" sz="1800" i="1" dirty="0"/>
              <a:t>A crisp white is used, creating a fresh feel. </a:t>
            </a:r>
          </a:p>
          <a:p>
            <a:pPr marL="0" indent="0">
              <a:lnSpc>
                <a:spcPct val="100000"/>
              </a:lnSpc>
              <a:spcBef>
                <a:spcPts val="0"/>
              </a:spcBef>
              <a:spcAft>
                <a:spcPts val="0"/>
              </a:spcAft>
              <a:buNone/>
            </a:pPr>
            <a:r>
              <a:rPr lang="en-US" sz="1800" b="1" dirty="0"/>
              <a:t>Visual, shape and line</a:t>
            </a:r>
          </a:p>
          <a:p>
            <a:pPr lvl="1">
              <a:lnSpc>
                <a:spcPct val="100000"/>
              </a:lnSpc>
              <a:spcBef>
                <a:spcPts val="0"/>
              </a:spcBef>
              <a:spcAft>
                <a:spcPts val="0"/>
              </a:spcAft>
              <a:buFont typeface="Arial" panose="020B0604020202020204" pitchFamily="34" charset="0"/>
              <a:buChar char="•"/>
            </a:pPr>
            <a:r>
              <a:rPr lang="en-US" sz="1800" i="1" dirty="0"/>
              <a:t>There are a lot of contrasting shapes and  used in the hospital room, including the furniture and walls. This makes the room very busy and potentially unsettling for the patient.</a:t>
            </a:r>
          </a:p>
          <a:p>
            <a:pPr lvl="1">
              <a:lnSpc>
                <a:spcPct val="100000"/>
              </a:lnSpc>
              <a:spcBef>
                <a:spcPts val="0"/>
              </a:spcBef>
              <a:spcAft>
                <a:spcPts val="0"/>
              </a:spcAft>
              <a:buFont typeface="Arial" panose="020B0604020202020204" pitchFamily="34" charset="0"/>
              <a:buChar char="•"/>
            </a:pPr>
            <a:r>
              <a:rPr lang="en-US" sz="1800" i="1" dirty="0"/>
              <a:t>The bedroom uses mainly squares, creating an orderly look. </a:t>
            </a:r>
          </a:p>
          <a:p>
            <a:pPr lvl="1">
              <a:lnSpc>
                <a:spcPct val="100000"/>
              </a:lnSpc>
              <a:spcBef>
                <a:spcPts val="0"/>
              </a:spcBef>
              <a:spcAft>
                <a:spcPts val="0"/>
              </a:spcAft>
              <a:buFont typeface="Arial" panose="020B0604020202020204" pitchFamily="34" charset="0"/>
              <a:buChar char="•"/>
            </a:pPr>
            <a:r>
              <a:rPr lang="en-US" sz="1800" i="1" dirty="0"/>
              <a:t>The contrasting curve  of the headboard and the curved edges of the bedside furniture creates a more relaxed feel. </a:t>
            </a:r>
          </a:p>
        </p:txBody>
      </p:sp>
      <p:pic>
        <p:nvPicPr>
          <p:cNvPr id="3" name="Picture 2" descr="N:\IMG_6904.JPG">
            <a:extLst>
              <a:ext uri="{FF2B5EF4-FFF2-40B4-BE49-F238E27FC236}">
                <a16:creationId xmlns:a16="http://schemas.microsoft.com/office/drawing/2014/main" id="{CCBE7CFC-64BB-4F9D-9B50-B248EB79806C}"/>
              </a:ext>
            </a:extLst>
          </p:cNvPr>
          <p:cNvPicPr>
            <a:picLocks noChangeAspect="1" noChangeArrowheads="1"/>
          </p:cNvPicPr>
          <p:nvPr/>
        </p:nvPicPr>
        <p:blipFill>
          <a:blip r:embed="rId2" cstate="print">
            <a:lum bright="10000" contrast="10000"/>
          </a:blip>
          <a:srcRect l="3283" t="34384" r="48773" b="24234"/>
          <a:stretch>
            <a:fillRect/>
          </a:stretch>
        </p:blipFill>
        <p:spPr bwMode="auto">
          <a:xfrm>
            <a:off x="322516" y="1820261"/>
            <a:ext cx="3456384" cy="2237466"/>
          </a:xfrm>
          <a:prstGeom prst="rect">
            <a:avLst/>
          </a:prstGeom>
          <a:noFill/>
        </p:spPr>
      </p:pic>
      <p:pic>
        <p:nvPicPr>
          <p:cNvPr id="5" name="Picture 2" descr="N:\IMG_6904.JPG">
            <a:extLst>
              <a:ext uri="{FF2B5EF4-FFF2-40B4-BE49-F238E27FC236}">
                <a16:creationId xmlns:a16="http://schemas.microsoft.com/office/drawing/2014/main" id="{EF5692A4-BAF3-4EC3-AE39-2A351F37C455}"/>
              </a:ext>
            </a:extLst>
          </p:cNvPr>
          <p:cNvPicPr>
            <a:picLocks noChangeAspect="1" noChangeArrowheads="1"/>
          </p:cNvPicPr>
          <p:nvPr/>
        </p:nvPicPr>
        <p:blipFill>
          <a:blip r:embed="rId3" cstate="print">
            <a:lum bright="20000" contrast="10000"/>
          </a:blip>
          <a:srcRect l="54224" t="34384" r="4824" b="24331"/>
          <a:stretch>
            <a:fillRect/>
          </a:stretch>
        </p:blipFill>
        <p:spPr bwMode="auto">
          <a:xfrm>
            <a:off x="322516" y="4137265"/>
            <a:ext cx="3456378" cy="2613359"/>
          </a:xfrm>
          <a:prstGeom prst="rect">
            <a:avLst/>
          </a:prstGeom>
          <a:noFill/>
        </p:spPr>
      </p:pic>
    </p:spTree>
    <p:extLst>
      <p:ext uri="{BB962C8B-B14F-4D97-AF65-F5344CB8AC3E}">
        <p14:creationId xmlns:p14="http://schemas.microsoft.com/office/powerpoint/2010/main" val="3549509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Answers 2</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8006" y="260648"/>
            <a:ext cx="4599088" cy="6480720"/>
          </a:xfrm>
        </p:spPr>
        <p:txBody>
          <a:bodyPr>
            <a:noAutofit/>
          </a:bodyPr>
          <a:lstStyle/>
          <a:p>
            <a:pPr marL="0" indent="0">
              <a:lnSpc>
                <a:spcPct val="100000"/>
              </a:lnSpc>
              <a:spcBef>
                <a:spcPts val="0"/>
              </a:spcBef>
              <a:spcAft>
                <a:spcPts val="0"/>
              </a:spcAft>
              <a:buNone/>
            </a:pPr>
            <a:r>
              <a:rPr lang="en-US" sz="1800" b="1" dirty="0"/>
              <a:t>Visual Symmetry</a:t>
            </a:r>
          </a:p>
          <a:p>
            <a:pPr lvl="1">
              <a:lnSpc>
                <a:spcPct val="100000"/>
              </a:lnSpc>
              <a:spcBef>
                <a:spcPts val="0"/>
              </a:spcBef>
              <a:spcAft>
                <a:spcPts val="0"/>
              </a:spcAft>
              <a:buFont typeface="Arial" panose="020B0604020202020204" pitchFamily="34" charset="0"/>
              <a:buChar char="•"/>
            </a:pPr>
            <a:r>
              <a:rPr lang="en-US" sz="1800" i="1" dirty="0"/>
              <a:t>The bedroom symmetry reinforces the neat orderly look.</a:t>
            </a:r>
          </a:p>
          <a:p>
            <a:pPr lvl="1">
              <a:lnSpc>
                <a:spcPct val="100000"/>
              </a:lnSpc>
              <a:spcBef>
                <a:spcPts val="0"/>
              </a:spcBef>
              <a:spcAft>
                <a:spcPts val="0"/>
              </a:spcAft>
              <a:buFont typeface="Arial" panose="020B0604020202020204" pitchFamily="34" charset="0"/>
              <a:buChar char="•"/>
            </a:pPr>
            <a:r>
              <a:rPr lang="en-US" sz="1800" i="1" dirty="0"/>
              <a:t>There is no symmetry in the hospital room; it is packed with equipment.</a:t>
            </a:r>
          </a:p>
          <a:p>
            <a:pPr marL="0" indent="0">
              <a:lnSpc>
                <a:spcPct val="100000"/>
              </a:lnSpc>
              <a:spcBef>
                <a:spcPts val="0"/>
              </a:spcBef>
              <a:spcAft>
                <a:spcPts val="0"/>
              </a:spcAft>
              <a:buNone/>
            </a:pPr>
            <a:r>
              <a:rPr lang="en-US" sz="1800" b="1" dirty="0"/>
              <a:t>Sound </a:t>
            </a:r>
          </a:p>
          <a:p>
            <a:pPr lvl="1">
              <a:lnSpc>
                <a:spcPct val="100000"/>
              </a:lnSpc>
              <a:spcBef>
                <a:spcPts val="0"/>
              </a:spcBef>
              <a:spcAft>
                <a:spcPts val="0"/>
              </a:spcAft>
              <a:buFont typeface="Arial" panose="020B0604020202020204" pitchFamily="34" charset="0"/>
              <a:buChar char="•"/>
            </a:pPr>
            <a:r>
              <a:rPr lang="en-US" sz="1800" i="1" dirty="0"/>
              <a:t>There is potentially a lot of noise from the items in the hospital room and the machines. </a:t>
            </a:r>
          </a:p>
          <a:p>
            <a:pPr lvl="1">
              <a:lnSpc>
                <a:spcPct val="100000"/>
              </a:lnSpc>
              <a:spcBef>
                <a:spcPts val="0"/>
              </a:spcBef>
              <a:spcAft>
                <a:spcPts val="0"/>
              </a:spcAft>
              <a:buFont typeface="Arial" panose="020B0604020202020204" pitchFamily="34" charset="0"/>
              <a:buChar char="•"/>
            </a:pPr>
            <a:r>
              <a:rPr lang="en-US" sz="1800" i="1" dirty="0"/>
              <a:t>This could be unsettling for the patient. </a:t>
            </a:r>
          </a:p>
          <a:p>
            <a:pPr lvl="1">
              <a:lnSpc>
                <a:spcPct val="100000"/>
              </a:lnSpc>
              <a:spcBef>
                <a:spcPts val="0"/>
              </a:spcBef>
              <a:spcAft>
                <a:spcPts val="0"/>
              </a:spcAft>
              <a:buFont typeface="Arial" panose="020B0604020202020204" pitchFamily="34" charset="0"/>
              <a:buChar char="•"/>
            </a:pPr>
            <a:r>
              <a:rPr lang="en-US" sz="1800" i="1" dirty="0"/>
              <a:t>The bedroom is more likely to be quiet and an intimate space.</a:t>
            </a:r>
          </a:p>
          <a:p>
            <a:pPr marL="0" indent="0">
              <a:lnSpc>
                <a:spcPct val="100000"/>
              </a:lnSpc>
              <a:spcBef>
                <a:spcPts val="0"/>
              </a:spcBef>
              <a:spcAft>
                <a:spcPts val="0"/>
              </a:spcAft>
              <a:buNone/>
            </a:pPr>
            <a:r>
              <a:rPr lang="en-US" sz="1800" b="1" dirty="0"/>
              <a:t>Smell</a:t>
            </a:r>
            <a:r>
              <a:rPr lang="en-US" sz="1800" dirty="0"/>
              <a:t> </a:t>
            </a:r>
          </a:p>
          <a:p>
            <a:pPr>
              <a:lnSpc>
                <a:spcPct val="100000"/>
              </a:lnSpc>
              <a:spcBef>
                <a:spcPts val="0"/>
              </a:spcBef>
              <a:spcAft>
                <a:spcPts val="0"/>
              </a:spcAft>
              <a:buFont typeface="Arial" panose="020B0604020202020204" pitchFamily="34" charset="0"/>
              <a:buChar char="•"/>
            </a:pPr>
            <a:r>
              <a:rPr lang="en-US" sz="1800" i="1" dirty="0"/>
              <a:t>All hospitals have a smell from chemicals, cleaning materials and furniture. </a:t>
            </a:r>
          </a:p>
          <a:p>
            <a:pPr>
              <a:lnSpc>
                <a:spcPct val="100000"/>
              </a:lnSpc>
              <a:spcBef>
                <a:spcPts val="0"/>
              </a:spcBef>
              <a:spcAft>
                <a:spcPts val="0"/>
              </a:spcAft>
              <a:buFont typeface="Arial" panose="020B0604020202020204" pitchFamily="34" charset="0"/>
              <a:buChar char="•"/>
            </a:pPr>
            <a:r>
              <a:rPr lang="en-US" sz="1800" i="1" dirty="0"/>
              <a:t>The bedroom would be more relaxing for the user as it would smell more familiar</a:t>
            </a:r>
          </a:p>
          <a:p>
            <a:pPr marL="0" indent="0">
              <a:lnSpc>
                <a:spcPct val="100000"/>
              </a:lnSpc>
              <a:spcBef>
                <a:spcPts val="0"/>
              </a:spcBef>
              <a:spcAft>
                <a:spcPts val="0"/>
              </a:spcAft>
              <a:buNone/>
            </a:pPr>
            <a:r>
              <a:rPr lang="en-US" sz="1800" b="1" dirty="0"/>
              <a:t>Tactile, texture </a:t>
            </a:r>
          </a:p>
          <a:p>
            <a:pPr lvl="1">
              <a:lnSpc>
                <a:spcPct val="100000"/>
              </a:lnSpc>
              <a:spcBef>
                <a:spcPts val="0"/>
              </a:spcBef>
              <a:spcAft>
                <a:spcPts val="0"/>
              </a:spcAft>
              <a:buFont typeface="Arial" panose="020B0604020202020204" pitchFamily="34" charset="0"/>
              <a:buChar char="•"/>
            </a:pPr>
            <a:r>
              <a:rPr lang="en-US" sz="1800" i="1" dirty="0"/>
              <a:t>Many of the surfaces in the hospital room are smooth, making them hygienic and easy to wipe clean. </a:t>
            </a:r>
          </a:p>
          <a:p>
            <a:pPr lvl="1">
              <a:lnSpc>
                <a:spcPct val="100000"/>
              </a:lnSpc>
              <a:spcBef>
                <a:spcPts val="0"/>
              </a:spcBef>
              <a:spcAft>
                <a:spcPts val="0"/>
              </a:spcAft>
              <a:buFont typeface="Arial" panose="020B0604020202020204" pitchFamily="34" charset="0"/>
              <a:buChar char="•"/>
            </a:pPr>
            <a:r>
              <a:rPr lang="en-US" sz="1800" i="1" dirty="0"/>
              <a:t>The bedroom textures are softer and more comfortable. </a:t>
            </a:r>
          </a:p>
        </p:txBody>
      </p:sp>
      <p:pic>
        <p:nvPicPr>
          <p:cNvPr id="3" name="Picture 2" descr="N:\IMG_6904.JPG">
            <a:extLst>
              <a:ext uri="{FF2B5EF4-FFF2-40B4-BE49-F238E27FC236}">
                <a16:creationId xmlns:a16="http://schemas.microsoft.com/office/drawing/2014/main" id="{6EC278C5-B1D5-47E4-8A4A-FEF3C78533E8}"/>
              </a:ext>
            </a:extLst>
          </p:cNvPr>
          <p:cNvPicPr>
            <a:picLocks noChangeAspect="1" noChangeArrowheads="1"/>
          </p:cNvPicPr>
          <p:nvPr/>
        </p:nvPicPr>
        <p:blipFill>
          <a:blip r:embed="rId2" cstate="print">
            <a:lum bright="10000" contrast="10000"/>
          </a:blip>
          <a:srcRect l="3283" t="34384" r="48773" b="24234"/>
          <a:stretch>
            <a:fillRect/>
          </a:stretch>
        </p:blipFill>
        <p:spPr bwMode="auto">
          <a:xfrm>
            <a:off x="322516" y="1820261"/>
            <a:ext cx="3456384" cy="2237466"/>
          </a:xfrm>
          <a:prstGeom prst="rect">
            <a:avLst/>
          </a:prstGeom>
          <a:noFill/>
        </p:spPr>
      </p:pic>
      <p:pic>
        <p:nvPicPr>
          <p:cNvPr id="5" name="Picture 2" descr="N:\IMG_6904.JPG">
            <a:extLst>
              <a:ext uri="{FF2B5EF4-FFF2-40B4-BE49-F238E27FC236}">
                <a16:creationId xmlns:a16="http://schemas.microsoft.com/office/drawing/2014/main" id="{0E58A43C-6B1E-4D7A-B61E-F93FD3B56FC1}"/>
              </a:ext>
            </a:extLst>
          </p:cNvPr>
          <p:cNvPicPr>
            <a:picLocks noChangeAspect="1" noChangeArrowheads="1"/>
          </p:cNvPicPr>
          <p:nvPr/>
        </p:nvPicPr>
        <p:blipFill>
          <a:blip r:embed="rId3" cstate="print">
            <a:lum bright="20000" contrast="10000"/>
          </a:blip>
          <a:srcRect l="54224" t="34384" r="4824" b="24331"/>
          <a:stretch>
            <a:fillRect/>
          </a:stretch>
        </p:blipFill>
        <p:spPr bwMode="auto">
          <a:xfrm>
            <a:off x="322516" y="4137265"/>
            <a:ext cx="3456378" cy="2613359"/>
          </a:xfrm>
          <a:prstGeom prst="rect">
            <a:avLst/>
          </a:prstGeom>
          <a:noFill/>
        </p:spPr>
      </p:pic>
    </p:spTree>
    <p:extLst>
      <p:ext uri="{BB962C8B-B14F-4D97-AF65-F5344CB8AC3E}">
        <p14:creationId xmlns:p14="http://schemas.microsoft.com/office/powerpoint/2010/main" val="737487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Task 2</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dirty="0"/>
              <a:t>Evaluating the aesthetic characteristics of products will develop your understanding of how design decisions alter the appearance and our perception of products</a:t>
            </a:r>
          </a:p>
          <a:p>
            <a:pPr marL="0" indent="0">
              <a:buNone/>
            </a:pPr>
            <a:r>
              <a:rPr lang="en-US" dirty="0"/>
              <a:t>Compare the aesthetic appeal of the Fiat 500s shown below.</a:t>
            </a:r>
          </a:p>
          <a:p>
            <a:pPr lvl="1">
              <a:buFont typeface="Arial" panose="020B0604020202020204" pitchFamily="34" charset="0"/>
              <a:buChar char="•"/>
            </a:pPr>
            <a:r>
              <a:rPr lang="en-US" i="1" dirty="0"/>
              <a:t>How have the aesthetics evolved over time?</a:t>
            </a:r>
          </a:p>
          <a:p>
            <a:pPr lvl="1">
              <a:buFont typeface="Arial" panose="020B0604020202020204" pitchFamily="34" charset="0"/>
              <a:buChar char="•"/>
            </a:pPr>
            <a:r>
              <a:rPr lang="en-US" i="1" dirty="0"/>
              <a:t>Use the table you have copied out to help you describe.</a:t>
            </a:r>
          </a:p>
          <a:p>
            <a:pPr lvl="1">
              <a:buFont typeface="Arial" panose="020B0604020202020204" pitchFamily="34" charset="0"/>
              <a:buChar char="•"/>
            </a:pPr>
            <a:r>
              <a:rPr lang="en-US" i="1" dirty="0"/>
              <a:t>Consider why both cars might be appealing today.</a:t>
            </a:r>
          </a:p>
          <a:p>
            <a:pPr lvl="1">
              <a:buFont typeface="Arial" panose="020B0604020202020204" pitchFamily="34" charset="0"/>
              <a:buChar char="•"/>
            </a:pPr>
            <a:r>
              <a:rPr lang="en-US" i="1" dirty="0"/>
              <a:t>Think about all aesthetic elements that are relevant.</a:t>
            </a:r>
          </a:p>
          <a:p>
            <a:pPr marL="0" indent="0">
              <a:buNone/>
            </a:pPr>
            <a:endParaRPr lang="en-US" dirty="0"/>
          </a:p>
        </p:txBody>
      </p:sp>
      <p:pic>
        <p:nvPicPr>
          <p:cNvPr id="7" name="Picture 4" descr="Fiat 500 Old and new">
            <a:extLst>
              <a:ext uri="{FF2B5EF4-FFF2-40B4-BE49-F238E27FC236}">
                <a16:creationId xmlns:a16="http://schemas.microsoft.com/office/drawing/2014/main" id="{29AB70D7-A7AC-4B54-AD68-4339FAF2ED9E}"/>
              </a:ext>
            </a:extLst>
          </p:cNvPr>
          <p:cNvPicPr>
            <a:picLocks noChangeAspect="1" noChangeArrowheads="1"/>
          </p:cNvPicPr>
          <p:nvPr/>
        </p:nvPicPr>
        <p:blipFill>
          <a:blip r:embed="rId2" cstate="print"/>
          <a:srcRect l="4984" t="36399" r="7342" b="12268"/>
          <a:stretch>
            <a:fillRect/>
          </a:stretch>
        </p:blipFill>
        <p:spPr bwMode="auto">
          <a:xfrm>
            <a:off x="107505" y="3801464"/>
            <a:ext cx="8918398" cy="2937197"/>
          </a:xfrm>
          <a:prstGeom prst="rect">
            <a:avLst/>
          </a:prstGeom>
          <a:noFill/>
        </p:spPr>
      </p:pic>
    </p:spTree>
    <p:extLst>
      <p:ext uri="{BB962C8B-B14F-4D97-AF65-F5344CB8AC3E}">
        <p14:creationId xmlns:p14="http://schemas.microsoft.com/office/powerpoint/2010/main" val="3843801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Answers 1</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20000"/>
          </a:bodyPr>
          <a:lstStyle/>
          <a:p>
            <a:pPr marL="0" indent="0">
              <a:buNone/>
            </a:pPr>
            <a:r>
              <a:rPr lang="en-US" sz="2400" dirty="0"/>
              <a:t>The shape of the Fiat 500 has evolved over time. </a:t>
            </a:r>
          </a:p>
          <a:p>
            <a:pPr marL="0" indent="0">
              <a:buNone/>
            </a:pPr>
            <a:r>
              <a:rPr lang="en-US" sz="2400" dirty="0"/>
              <a:t>It has gradually becomes more curvy as the transition between the bonnet and the roof is now more subtle an angle. </a:t>
            </a:r>
          </a:p>
          <a:p>
            <a:pPr marL="0" indent="0">
              <a:buNone/>
            </a:pPr>
            <a:r>
              <a:rPr lang="en-US" sz="2400" dirty="0"/>
              <a:t>The modern Fiat 500 is larger than early models.</a:t>
            </a:r>
          </a:p>
          <a:p>
            <a:pPr marL="0" indent="0">
              <a:buNone/>
            </a:pPr>
            <a:r>
              <a:rPr lang="en-US" sz="2400" dirty="0"/>
              <a:t>Use of line is evident in both cars: alignment between the bottom of the windows and the height of the bonnet.</a:t>
            </a:r>
          </a:p>
          <a:p>
            <a:pPr marL="0" indent="0">
              <a:buNone/>
            </a:pPr>
            <a:r>
              <a:rPr lang="en-US" sz="2400" dirty="0"/>
              <a:t>In the new model, a contrasting black has been used in the edges of the windows to create an illusion of more defined, sharper windows. </a:t>
            </a:r>
          </a:p>
          <a:p>
            <a:pPr marL="0" indent="0">
              <a:buNone/>
            </a:pPr>
            <a:r>
              <a:rPr lang="en-US" sz="2400" dirty="0"/>
              <a:t>Pattern has been used to add interest and perceived value to the wheels.</a:t>
            </a:r>
          </a:p>
          <a:p>
            <a:pPr marL="0" indent="0">
              <a:buNone/>
            </a:pPr>
            <a:r>
              <a:rPr lang="en-US" sz="2400" dirty="0"/>
              <a:t>The bumpers of the wheels to the car has changed over time. Wheels have become bigger, giving a better look overall. </a:t>
            </a:r>
          </a:p>
          <a:p>
            <a:pPr marL="0" indent="0">
              <a:buNone/>
            </a:pPr>
            <a:endParaRPr lang="en-US" sz="2400" dirty="0"/>
          </a:p>
        </p:txBody>
      </p:sp>
      <p:pic>
        <p:nvPicPr>
          <p:cNvPr id="3" name="Picture 4" descr="Fiat 500 Old and new">
            <a:extLst>
              <a:ext uri="{FF2B5EF4-FFF2-40B4-BE49-F238E27FC236}">
                <a16:creationId xmlns:a16="http://schemas.microsoft.com/office/drawing/2014/main" id="{BD358EA2-4B48-4749-AB6A-74624C9ED8BD}"/>
              </a:ext>
            </a:extLst>
          </p:cNvPr>
          <p:cNvPicPr>
            <a:picLocks noChangeAspect="1" noChangeArrowheads="1"/>
          </p:cNvPicPr>
          <p:nvPr/>
        </p:nvPicPr>
        <p:blipFill rotWithShape="1">
          <a:blip r:embed="rId2" cstate="print"/>
          <a:srcRect l="4983" t="36399" r="52697" b="12268"/>
          <a:stretch/>
        </p:blipFill>
        <p:spPr bwMode="auto">
          <a:xfrm>
            <a:off x="333820" y="1916832"/>
            <a:ext cx="3433745" cy="2342843"/>
          </a:xfrm>
          <a:prstGeom prst="rect">
            <a:avLst/>
          </a:prstGeom>
          <a:noFill/>
        </p:spPr>
      </p:pic>
      <p:pic>
        <p:nvPicPr>
          <p:cNvPr id="8" name="Picture 4" descr="Fiat 500 Old and new">
            <a:extLst>
              <a:ext uri="{FF2B5EF4-FFF2-40B4-BE49-F238E27FC236}">
                <a16:creationId xmlns:a16="http://schemas.microsoft.com/office/drawing/2014/main" id="{CBF4CA7D-6064-4419-845F-2856FD3D06B8}"/>
              </a:ext>
            </a:extLst>
          </p:cNvPr>
          <p:cNvPicPr>
            <a:picLocks noChangeAspect="1" noChangeArrowheads="1"/>
          </p:cNvPicPr>
          <p:nvPr/>
        </p:nvPicPr>
        <p:blipFill rotWithShape="1">
          <a:blip r:embed="rId2" cstate="print"/>
          <a:srcRect l="47303" t="36399" r="7342" b="12268"/>
          <a:stretch/>
        </p:blipFill>
        <p:spPr bwMode="auto">
          <a:xfrm>
            <a:off x="333844" y="4429129"/>
            <a:ext cx="3433745" cy="2186077"/>
          </a:xfrm>
          <a:prstGeom prst="rect">
            <a:avLst/>
          </a:prstGeom>
          <a:noFill/>
        </p:spPr>
      </p:pic>
    </p:spTree>
    <p:extLst>
      <p:ext uri="{BB962C8B-B14F-4D97-AF65-F5344CB8AC3E}">
        <p14:creationId xmlns:p14="http://schemas.microsoft.com/office/powerpoint/2010/main" val="1469694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dirty="0">
                <a:solidFill>
                  <a:srgbClr val="FFFFFF"/>
                </a:solidFill>
              </a:rPr>
              <a:t>Learning Intentions</a:t>
            </a:r>
          </a:p>
          <a:p>
            <a:pPr>
              <a:buFont typeface="Arial" panose="020B0604020202020204" pitchFamily="34" charset="0"/>
              <a:buChar char="•"/>
            </a:pPr>
            <a:r>
              <a:rPr lang="en-GB" sz="1600" dirty="0">
                <a:solidFill>
                  <a:srgbClr val="FFFFFF"/>
                </a:solidFill>
              </a:rPr>
              <a:t> Introduction to the design factor of aesthetics.</a:t>
            </a:r>
          </a:p>
          <a:p>
            <a:pPr marL="0" indent="0">
              <a:buNone/>
            </a:pPr>
            <a:endParaRPr lang="en-GB" sz="1600" dirty="0">
              <a:solidFill>
                <a:srgbClr val="FFFFFF"/>
              </a:solidFill>
            </a:endParaRPr>
          </a:p>
          <a:p>
            <a:pPr marL="0" indent="0">
              <a:buNone/>
            </a:pPr>
            <a:r>
              <a:rPr lang="en-GB" sz="2400" dirty="0">
                <a:solidFill>
                  <a:srgbClr val="FFFFFF"/>
                </a:solidFill>
              </a:rPr>
              <a:t>Success Criteria</a:t>
            </a:r>
          </a:p>
          <a:p>
            <a:pPr>
              <a:buFont typeface="Arial" panose="020B0604020202020204" pitchFamily="34" charset="0"/>
              <a:buChar char="•"/>
            </a:pPr>
            <a:r>
              <a:rPr lang="en-GB" sz="1600" dirty="0">
                <a:solidFill>
                  <a:srgbClr val="FFFFFF"/>
                </a:solidFill>
              </a:rPr>
              <a:t> Understand and explain the design factor of aesthetics. </a:t>
            </a:r>
          </a:p>
          <a:p>
            <a:pPr>
              <a:buFont typeface="Arial" panose="020B0604020202020204" pitchFamily="34" charset="0"/>
              <a:buChar char="•"/>
            </a:pPr>
            <a:r>
              <a:rPr lang="en-GB" sz="1600" dirty="0">
                <a:solidFill>
                  <a:srgbClr val="FFFFFF"/>
                </a:solidFill>
              </a:rPr>
              <a:t>Use aesthetics to explain and justify your design choices. </a:t>
            </a: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Answers 2</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10000"/>
          </a:bodyPr>
          <a:lstStyle/>
          <a:p>
            <a:pPr marL="0" indent="0">
              <a:buNone/>
            </a:pPr>
            <a:r>
              <a:rPr lang="en-US" sz="2400" dirty="0"/>
              <a:t>Metal on the older car is dull, whereas a high polished chrome is used in the new Fiat. This creates a higher perceived value. </a:t>
            </a:r>
          </a:p>
          <a:p>
            <a:pPr marL="0" indent="0">
              <a:buNone/>
            </a:pPr>
            <a:r>
              <a:rPr lang="en-US" sz="2400" dirty="0"/>
              <a:t>New-car smell is appealing to some consumers. The used smell of a vintage car may not appeal to some.</a:t>
            </a:r>
          </a:p>
          <a:p>
            <a:pPr marL="0" indent="0">
              <a:buNone/>
            </a:pPr>
            <a:r>
              <a:rPr lang="en-US" sz="2400" dirty="0"/>
              <a:t>Engine noise also influences users. Some might want a quiet drive and others prefer to hear the sound of the engines. The older car may produce noises which reduce the confidence they have in driving it as well as safety. </a:t>
            </a:r>
          </a:p>
          <a:p>
            <a:pPr marL="0" indent="0">
              <a:buNone/>
            </a:pPr>
            <a:r>
              <a:rPr lang="en-US" sz="2400" dirty="0"/>
              <a:t>The older car may be appealing today as people like to have vintage products, either as nostalgic things or because they like the aesthetic appeal of vintage products. </a:t>
            </a:r>
          </a:p>
          <a:p>
            <a:pPr marL="0" indent="0">
              <a:buNone/>
            </a:pPr>
            <a:r>
              <a:rPr lang="en-US" sz="2400" dirty="0"/>
              <a:t>The new car may be more appealing because of its </a:t>
            </a:r>
            <a:r>
              <a:rPr lang="en-US" sz="2400" dirty="0" err="1"/>
              <a:t>colour</a:t>
            </a:r>
            <a:r>
              <a:rPr lang="en-US" sz="2400" dirty="0"/>
              <a:t> and size. </a:t>
            </a:r>
          </a:p>
        </p:txBody>
      </p:sp>
      <p:pic>
        <p:nvPicPr>
          <p:cNvPr id="3" name="Picture 4" descr="Fiat 500 Old and new">
            <a:extLst>
              <a:ext uri="{FF2B5EF4-FFF2-40B4-BE49-F238E27FC236}">
                <a16:creationId xmlns:a16="http://schemas.microsoft.com/office/drawing/2014/main" id="{BD358EA2-4B48-4749-AB6A-74624C9ED8BD}"/>
              </a:ext>
            </a:extLst>
          </p:cNvPr>
          <p:cNvPicPr>
            <a:picLocks noChangeAspect="1" noChangeArrowheads="1"/>
          </p:cNvPicPr>
          <p:nvPr/>
        </p:nvPicPr>
        <p:blipFill rotWithShape="1">
          <a:blip r:embed="rId2" cstate="print"/>
          <a:srcRect l="4983" t="36399" r="52697" b="12268"/>
          <a:stretch/>
        </p:blipFill>
        <p:spPr bwMode="auto">
          <a:xfrm>
            <a:off x="333820" y="1916832"/>
            <a:ext cx="3433745" cy="2342843"/>
          </a:xfrm>
          <a:prstGeom prst="rect">
            <a:avLst/>
          </a:prstGeom>
          <a:noFill/>
        </p:spPr>
      </p:pic>
      <p:pic>
        <p:nvPicPr>
          <p:cNvPr id="8" name="Picture 4" descr="Fiat 500 Old and new">
            <a:extLst>
              <a:ext uri="{FF2B5EF4-FFF2-40B4-BE49-F238E27FC236}">
                <a16:creationId xmlns:a16="http://schemas.microsoft.com/office/drawing/2014/main" id="{CBF4CA7D-6064-4419-845F-2856FD3D06B8}"/>
              </a:ext>
            </a:extLst>
          </p:cNvPr>
          <p:cNvPicPr>
            <a:picLocks noChangeAspect="1" noChangeArrowheads="1"/>
          </p:cNvPicPr>
          <p:nvPr/>
        </p:nvPicPr>
        <p:blipFill rotWithShape="1">
          <a:blip r:embed="rId2" cstate="print"/>
          <a:srcRect l="47303" t="36399" r="7342" b="12268"/>
          <a:stretch/>
        </p:blipFill>
        <p:spPr bwMode="auto">
          <a:xfrm>
            <a:off x="333844" y="4429129"/>
            <a:ext cx="3433745" cy="2186077"/>
          </a:xfrm>
          <a:prstGeom prst="rect">
            <a:avLst/>
          </a:prstGeom>
          <a:noFill/>
        </p:spPr>
      </p:pic>
    </p:spTree>
    <p:extLst>
      <p:ext uri="{BB962C8B-B14F-4D97-AF65-F5344CB8AC3E}">
        <p14:creationId xmlns:p14="http://schemas.microsoft.com/office/powerpoint/2010/main" val="1858335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Task 3</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a:t>Aesthetic Product Analysis</a:t>
            </a:r>
          </a:p>
          <a:p>
            <a:pPr marL="457200" indent="-457200">
              <a:buFont typeface="+mj-lt"/>
              <a:buAutoNum type="arabicPeriod"/>
            </a:pPr>
            <a:r>
              <a:rPr lang="en-US" sz="2400" dirty="0"/>
              <a:t>Analyse the aesthetic characteristics of a product of your choice.</a:t>
            </a:r>
          </a:p>
          <a:p>
            <a:pPr marL="457200" indent="-457200">
              <a:buFont typeface="+mj-lt"/>
              <a:buAutoNum type="arabicPeriod"/>
            </a:pPr>
            <a:r>
              <a:rPr lang="en-US" sz="2400" dirty="0"/>
              <a:t>Use a series of </a:t>
            </a:r>
            <a:r>
              <a:rPr lang="en-US" sz="2400" b="1" dirty="0"/>
              <a:t>quick annotated sketches</a:t>
            </a:r>
            <a:r>
              <a:rPr lang="en-US" sz="2400" dirty="0"/>
              <a:t> to illustrate how the aesthetics of the product impact the following:</a:t>
            </a:r>
          </a:p>
          <a:p>
            <a:pPr lvl="3"/>
            <a:r>
              <a:rPr lang="en-US" sz="2400" i="1" dirty="0"/>
              <a:t>Function of the product</a:t>
            </a:r>
          </a:p>
          <a:p>
            <a:pPr lvl="3"/>
            <a:r>
              <a:rPr lang="en-US" sz="2400" i="1" dirty="0"/>
              <a:t>Aesthetics of the product</a:t>
            </a:r>
          </a:p>
        </p:txBody>
      </p:sp>
      <p:pic>
        <p:nvPicPr>
          <p:cNvPr id="5122" name="Picture 2" descr="Vue.js products list">
            <a:extLst>
              <a:ext uri="{FF2B5EF4-FFF2-40B4-BE49-F238E27FC236}">
                <a16:creationId xmlns:a16="http://schemas.microsoft.com/office/drawing/2014/main" id="{6F0FED6B-94ED-4BC2-A82E-6F4532D6EB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65" t="12223" r="14869"/>
          <a:stretch/>
        </p:blipFill>
        <p:spPr bwMode="auto">
          <a:xfrm>
            <a:off x="-1" y="1599781"/>
            <a:ext cx="4101411" cy="5258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454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chemeClr val="bg1"/>
                </a:solidFill>
              </a:rPr>
              <a:t>Task 4</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499992" y="260648"/>
            <a:ext cx="4383064" cy="6480720"/>
          </a:xfrm>
        </p:spPr>
        <p:txBody>
          <a:bodyPr>
            <a:normAutofit/>
          </a:bodyPr>
          <a:lstStyle/>
          <a:p>
            <a:pPr marL="0" indent="0">
              <a:buNone/>
            </a:pPr>
            <a:r>
              <a:rPr lang="en-US" sz="2400" dirty="0"/>
              <a:t>Any change we make to a design will alter the product’s aesthetics in some way. Make changes to the toaster shown below that will:</a:t>
            </a:r>
          </a:p>
          <a:p>
            <a:pPr marL="0" indent="0">
              <a:buNone/>
            </a:pPr>
            <a:r>
              <a:rPr lang="en-US" sz="2400" dirty="0"/>
              <a:t>Improve the function by making the toast easier to remove</a:t>
            </a:r>
          </a:p>
          <a:p>
            <a:pPr marL="630936" lvl="1" indent="-457200">
              <a:buFont typeface="+mj-lt"/>
              <a:buAutoNum type="arabicPeriod"/>
            </a:pPr>
            <a:r>
              <a:rPr lang="en-US" sz="2000" i="1" dirty="0"/>
              <a:t>Make it easier to clean</a:t>
            </a:r>
          </a:p>
          <a:p>
            <a:pPr marL="630936" lvl="1" indent="-457200">
              <a:buFont typeface="+mj-lt"/>
              <a:buAutoNum type="arabicPeriod"/>
            </a:pPr>
            <a:r>
              <a:rPr lang="en-US" sz="2000" i="1" dirty="0"/>
              <a:t>Make it easier to manufacture</a:t>
            </a:r>
          </a:p>
          <a:p>
            <a:pPr marL="630936" lvl="1" indent="-457200">
              <a:buFont typeface="+mj-lt"/>
              <a:buAutoNum type="arabicPeriod"/>
            </a:pPr>
            <a:r>
              <a:rPr lang="en-US" sz="2000" i="1" dirty="0"/>
              <a:t>Increase the stability of the product</a:t>
            </a:r>
          </a:p>
          <a:p>
            <a:pPr marL="630936" lvl="1" indent="-457200">
              <a:buFont typeface="+mj-lt"/>
              <a:buAutoNum type="arabicPeriod"/>
            </a:pPr>
            <a:r>
              <a:rPr lang="en-US" sz="2000" i="1" dirty="0"/>
              <a:t>Make it safer to use</a:t>
            </a:r>
          </a:p>
          <a:p>
            <a:pPr marL="630936" lvl="1" indent="-457200">
              <a:buFont typeface="+mj-lt"/>
              <a:buAutoNum type="arabicPeriod"/>
            </a:pPr>
            <a:r>
              <a:rPr lang="en-US" sz="2000" i="1" dirty="0"/>
              <a:t>Use a separate sketch for each </a:t>
            </a:r>
            <a:r>
              <a:rPr lang="en-US" sz="2000" i="1" dirty="0" smtClean="0"/>
              <a:t>change </a:t>
            </a:r>
            <a:endParaRPr lang="en-US" sz="2000" i="1" dirty="0"/>
          </a:p>
          <a:p>
            <a:pPr marL="0" indent="0">
              <a:buNone/>
            </a:pPr>
            <a:r>
              <a:rPr lang="en-US" sz="2400" dirty="0"/>
              <a:t>Annotate the sketches to explain the changes.</a:t>
            </a:r>
          </a:p>
        </p:txBody>
      </p:sp>
      <p:pic>
        <p:nvPicPr>
          <p:cNvPr id="6146" name="Picture 2" descr="Enameled Philips toaster from the 1970's. Orange. Almost perfect  conditions. Working. 1970s 70s 70er 1970er. Atomic… | Toaster, Vintage  kitchenware, Vintage cutlery">
            <a:extLst>
              <a:ext uri="{FF2B5EF4-FFF2-40B4-BE49-F238E27FC236}">
                <a16:creationId xmlns:a16="http://schemas.microsoft.com/office/drawing/2014/main" id="{DE6BAA6D-55E4-43A6-B109-60975C44E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89040"/>
            <a:ext cx="4101411"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287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chemeClr val="bg1"/>
                </a:solidFill>
              </a:rPr>
              <a:t>Question</a:t>
            </a:r>
            <a:br>
              <a:rPr lang="en-GB" dirty="0" smtClean="0">
                <a:solidFill>
                  <a:schemeClr val="bg1"/>
                </a:solidFill>
              </a:rPr>
            </a:br>
            <a:r>
              <a:rPr lang="en-GB" dirty="0" smtClean="0">
                <a:solidFill>
                  <a:schemeClr val="bg1"/>
                </a:solidFill>
              </a:rPr>
              <a:t>8 marks</a:t>
            </a:r>
            <a:endParaRPr lang="en-GB" dirty="0">
              <a:solidFill>
                <a:schemeClr val="bg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499992" y="260648"/>
            <a:ext cx="4383064" cy="6480720"/>
          </a:xfrm>
        </p:spPr>
        <p:txBody>
          <a:bodyPr>
            <a:normAutofit/>
          </a:bodyPr>
          <a:lstStyle/>
          <a:p>
            <a:pPr marL="0" indent="0">
              <a:buNone/>
            </a:pPr>
            <a:r>
              <a:rPr lang="en-GB" sz="2400" dirty="0"/>
              <a:t>Designers frequently consider aesthetics as an important factor in the </a:t>
            </a:r>
            <a:r>
              <a:rPr lang="en-GB" sz="2400" dirty="0" smtClean="0"/>
              <a:t>development of </a:t>
            </a:r>
            <a:r>
              <a:rPr lang="en-GB" sz="2400" dirty="0"/>
              <a:t>new products.</a:t>
            </a:r>
          </a:p>
          <a:p>
            <a:pPr marL="0" indent="0">
              <a:buNone/>
            </a:pPr>
            <a:r>
              <a:rPr lang="en-GB" sz="2400" dirty="0"/>
              <a:t>Explain how aspects of aesthetics have influenced the design of products that </a:t>
            </a:r>
            <a:r>
              <a:rPr lang="en-GB" sz="2400" dirty="0" smtClean="0"/>
              <a:t>you are </a:t>
            </a:r>
            <a:r>
              <a:rPr lang="en-GB" sz="2400" dirty="0"/>
              <a:t>familiar with.</a:t>
            </a:r>
          </a:p>
          <a:p>
            <a:pPr marL="0" indent="0">
              <a:buNone/>
            </a:pPr>
            <a:r>
              <a:rPr lang="en-GB" sz="2400" i="1" dirty="0"/>
              <a:t>(You may refer to more than one product in your answer</a:t>
            </a:r>
            <a:r>
              <a:rPr lang="en-GB" sz="2400" i="1" dirty="0" smtClean="0"/>
              <a:t>.)</a:t>
            </a:r>
            <a:endParaRPr lang="en-GB" sz="2400" i="1" dirty="0"/>
          </a:p>
        </p:txBody>
      </p:sp>
    </p:spTree>
    <p:extLst>
      <p:ext uri="{BB962C8B-B14F-4D97-AF65-F5344CB8AC3E}">
        <p14:creationId xmlns:p14="http://schemas.microsoft.com/office/powerpoint/2010/main" val="2165983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What is aesthetics?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a:t>Aesthetics is:</a:t>
            </a:r>
          </a:p>
          <a:p>
            <a:pPr marL="0" indent="0">
              <a:buNone/>
            </a:pPr>
            <a:r>
              <a:rPr lang="en-US" sz="2400" dirty="0"/>
              <a:t>The </a:t>
            </a:r>
            <a:r>
              <a:rPr lang="en-US" sz="2400" b="1" dirty="0"/>
              <a:t>human perception of </a:t>
            </a:r>
            <a:r>
              <a:rPr lang="en-US" sz="2400" b="1" dirty="0" smtClean="0"/>
              <a:t>beauty, </a:t>
            </a:r>
            <a:r>
              <a:rPr lang="en-US" sz="2400" dirty="0"/>
              <a:t>including:</a:t>
            </a:r>
          </a:p>
          <a:p>
            <a:pPr lvl="1">
              <a:buFont typeface="Arial" panose="020B0604020202020204" pitchFamily="34" charset="0"/>
              <a:buChar char="•"/>
            </a:pPr>
            <a:r>
              <a:rPr lang="en-US" sz="2400" i="1" dirty="0"/>
              <a:t>Sight</a:t>
            </a:r>
          </a:p>
          <a:p>
            <a:pPr lvl="1">
              <a:buFont typeface="Arial" panose="020B0604020202020204" pitchFamily="34" charset="0"/>
              <a:buChar char="•"/>
            </a:pPr>
            <a:r>
              <a:rPr lang="en-US" sz="2400" i="1" dirty="0"/>
              <a:t>Smell</a:t>
            </a:r>
          </a:p>
          <a:p>
            <a:pPr lvl="1">
              <a:buFont typeface="Arial" panose="020B0604020202020204" pitchFamily="34" charset="0"/>
              <a:buChar char="•"/>
            </a:pPr>
            <a:r>
              <a:rPr lang="en-US" sz="2400" i="1" dirty="0"/>
              <a:t>Sound</a:t>
            </a:r>
          </a:p>
          <a:p>
            <a:pPr lvl="1">
              <a:buFont typeface="Arial" panose="020B0604020202020204" pitchFamily="34" charset="0"/>
              <a:buChar char="•"/>
            </a:pPr>
            <a:r>
              <a:rPr lang="en-US" sz="2400" i="1" dirty="0"/>
              <a:t>Touch</a:t>
            </a:r>
          </a:p>
          <a:p>
            <a:pPr lvl="1">
              <a:buFont typeface="Arial" panose="020B0604020202020204" pitchFamily="34" charset="0"/>
              <a:buChar char="•"/>
            </a:pPr>
            <a:r>
              <a:rPr lang="en-US" sz="2400" i="1" dirty="0"/>
              <a:t>Taste </a:t>
            </a:r>
          </a:p>
          <a:p>
            <a:pPr lvl="1">
              <a:buFont typeface="Arial" panose="020B0604020202020204" pitchFamily="34" charset="0"/>
              <a:buChar char="•"/>
            </a:pPr>
            <a:r>
              <a:rPr lang="en-US" sz="2400" i="1" dirty="0"/>
              <a:t>Movement</a:t>
            </a:r>
          </a:p>
          <a:p>
            <a:pPr marL="0" indent="0">
              <a:buNone/>
            </a:pPr>
            <a:r>
              <a:rPr lang="en-US" sz="2400" dirty="0"/>
              <a:t>It is more than just how things </a:t>
            </a:r>
            <a:r>
              <a:rPr lang="en-US" sz="2400" dirty="0" smtClean="0"/>
              <a:t>look!</a:t>
            </a:r>
            <a:endParaRPr lang="en-US" sz="2400" dirty="0"/>
          </a:p>
        </p:txBody>
      </p:sp>
      <p:pic>
        <p:nvPicPr>
          <p:cNvPr id="3" name="Picture 2">
            <a:extLst>
              <a:ext uri="{FF2B5EF4-FFF2-40B4-BE49-F238E27FC236}">
                <a16:creationId xmlns:a16="http://schemas.microsoft.com/office/drawing/2014/main" id="{241B6ED8-0685-4B14-BEE9-E88FC1FCD5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7021" y="4561217"/>
            <a:ext cx="3051830" cy="2180151"/>
          </a:xfrm>
          <a:prstGeom prst="rect">
            <a:avLst/>
          </a:prstGeom>
        </p:spPr>
      </p:pic>
      <p:pic>
        <p:nvPicPr>
          <p:cNvPr id="1026" name="Picture 2" descr="wide angle photo of ri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00" y="2084832"/>
            <a:ext cx="3602410" cy="450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04A6EF-8CDB-4156-9597-C69360B1B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4514" y="2911259"/>
            <a:ext cx="3946998" cy="3946998"/>
          </a:xfrm>
          <a:prstGeom prst="rect">
            <a:avLst/>
          </a:prstGeom>
        </p:spPr>
      </p:pic>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What is aesthetics?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a:t>There are many different factors that influence aesthetics…</a:t>
            </a:r>
          </a:p>
          <a:p>
            <a:pPr lvl="1">
              <a:buFont typeface="Arial" panose="020B0604020202020204" pitchFamily="34" charset="0"/>
              <a:buChar char="•"/>
            </a:pPr>
            <a:r>
              <a:rPr lang="en-US" sz="2400" i="1" dirty="0"/>
              <a:t>Line/Shape/Form</a:t>
            </a:r>
          </a:p>
          <a:p>
            <a:pPr lvl="1">
              <a:buFont typeface="Arial" panose="020B0604020202020204" pitchFamily="34" charset="0"/>
              <a:buChar char="•"/>
            </a:pPr>
            <a:r>
              <a:rPr lang="en-US" sz="2400" i="1" dirty="0" err="1"/>
              <a:t>Colour</a:t>
            </a:r>
            <a:endParaRPr lang="en-US" sz="2400" i="1" dirty="0"/>
          </a:p>
          <a:p>
            <a:pPr lvl="1">
              <a:buFont typeface="Arial" panose="020B0604020202020204" pitchFamily="34" charset="0"/>
              <a:buChar char="•"/>
            </a:pPr>
            <a:r>
              <a:rPr lang="en-US" sz="2400" i="1" dirty="0"/>
              <a:t>Size/Proportion</a:t>
            </a:r>
          </a:p>
          <a:p>
            <a:pPr lvl="1">
              <a:buFont typeface="Arial" panose="020B0604020202020204" pitchFamily="34" charset="0"/>
              <a:buChar char="•"/>
            </a:pPr>
            <a:r>
              <a:rPr lang="en-US" sz="2400" i="1" dirty="0"/>
              <a:t>Contrast/Harmony</a:t>
            </a:r>
          </a:p>
          <a:p>
            <a:pPr lvl="1">
              <a:buFont typeface="Arial" panose="020B0604020202020204" pitchFamily="34" charset="0"/>
              <a:buChar char="•"/>
            </a:pPr>
            <a:r>
              <a:rPr lang="en-US" sz="2400" i="1" dirty="0" smtClean="0"/>
              <a:t>Fashion/Style/Trends</a:t>
            </a:r>
            <a:endParaRPr lang="en-US" sz="2400" i="1" dirty="0"/>
          </a:p>
          <a:p>
            <a:pPr lvl="1">
              <a:buFont typeface="Arial" panose="020B0604020202020204" pitchFamily="34" charset="0"/>
              <a:buChar char="•"/>
            </a:pPr>
            <a:r>
              <a:rPr lang="en-US" sz="2400" i="1" dirty="0"/>
              <a:t>Materials</a:t>
            </a:r>
          </a:p>
          <a:p>
            <a:pPr lvl="1">
              <a:buFont typeface="Arial" panose="020B0604020202020204" pitchFamily="34" charset="0"/>
              <a:buChar char="•"/>
            </a:pPr>
            <a:r>
              <a:rPr lang="en-US" sz="2400" i="1" dirty="0"/>
              <a:t>Texture</a:t>
            </a:r>
          </a:p>
          <a:p>
            <a:pPr marL="0" indent="0">
              <a:buNone/>
            </a:pPr>
            <a:endParaRPr lang="en-US" sz="2400" dirty="0"/>
          </a:p>
        </p:txBody>
      </p:sp>
      <p:pic>
        <p:nvPicPr>
          <p:cNvPr id="2050" name="Picture 2" descr="POÄNG Rocking-chair, black-brown/Hillared anthraci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725" y="3133174"/>
            <a:ext cx="3488116" cy="348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27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a:solidFill>
                  <a:srgbClr val="FFFFFF"/>
                </a:solidFill>
              </a:rPr>
              <a:t>What is aesthetics?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a:t>A product’s aesthetics can alter the user’s experience and perception of a product in several ways, some of which can be subconscious.</a:t>
            </a:r>
          </a:p>
          <a:p>
            <a:pPr marL="0" indent="0">
              <a:buNone/>
            </a:pPr>
            <a:r>
              <a:rPr lang="en-US" sz="2400" dirty="0"/>
              <a:t>Designers can use aesthetics to make products more:</a:t>
            </a:r>
          </a:p>
          <a:p>
            <a:pPr lvl="1">
              <a:buFont typeface="Arial" panose="020B0604020202020204" pitchFamily="34" charset="0"/>
              <a:buChar char="•"/>
            </a:pPr>
            <a:r>
              <a:rPr lang="en-US" sz="2400" i="1" dirty="0"/>
              <a:t>Attractive</a:t>
            </a:r>
          </a:p>
          <a:p>
            <a:pPr lvl="1">
              <a:buFont typeface="Arial" panose="020B0604020202020204" pitchFamily="34" charset="0"/>
              <a:buChar char="•"/>
            </a:pPr>
            <a:r>
              <a:rPr lang="en-US" sz="2400" i="1" dirty="0"/>
              <a:t>Safer</a:t>
            </a:r>
          </a:p>
          <a:p>
            <a:pPr lvl="1">
              <a:buFont typeface="Arial" panose="020B0604020202020204" pitchFamily="34" charset="0"/>
              <a:buChar char="•"/>
            </a:pPr>
            <a:r>
              <a:rPr lang="en-US" sz="2400" i="1" dirty="0"/>
              <a:t>Easier to use</a:t>
            </a:r>
          </a:p>
          <a:p>
            <a:pPr marL="0" indent="0">
              <a:buNone/>
            </a:pPr>
            <a:r>
              <a:rPr lang="en-US" sz="2400" dirty="0"/>
              <a:t>Designers therefore need to have an understanding of:</a:t>
            </a:r>
          </a:p>
          <a:p>
            <a:pPr lvl="1">
              <a:buFont typeface="Arial" panose="020B0604020202020204" pitchFamily="34" charset="0"/>
              <a:buChar char="•"/>
            </a:pPr>
            <a:r>
              <a:rPr lang="en-US" sz="2400" i="1" dirty="0"/>
              <a:t>The elements that affect aesthetics</a:t>
            </a:r>
          </a:p>
          <a:p>
            <a:pPr lvl="1">
              <a:buFont typeface="Arial" panose="020B0604020202020204" pitchFamily="34" charset="0"/>
              <a:buChar char="•"/>
            </a:pPr>
            <a:r>
              <a:rPr lang="en-US" sz="2400" i="1" dirty="0"/>
              <a:t>How to apply them </a:t>
            </a:r>
          </a:p>
          <a:p>
            <a:pPr lvl="1">
              <a:buFont typeface="Arial" panose="020B0604020202020204" pitchFamily="34" charset="0"/>
              <a:buChar char="•"/>
            </a:pPr>
            <a:r>
              <a:rPr lang="en-US" sz="2400" i="1" dirty="0"/>
              <a:t>The impact they have on consumer perceptions</a:t>
            </a:r>
          </a:p>
        </p:txBody>
      </p:sp>
      <p:pic>
        <p:nvPicPr>
          <p:cNvPr id="2050" name="Picture 2" descr="10 Affordable Skincare Products Your Face Needs | Affordable skin care,  Travel beauty hacks, Travel beauty">
            <a:extLst>
              <a:ext uri="{FF2B5EF4-FFF2-40B4-BE49-F238E27FC236}">
                <a16:creationId xmlns:a16="http://schemas.microsoft.com/office/drawing/2014/main" id="{F6770FEB-A810-4F3B-896C-6533FA965B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56604"/>
            <a:ext cx="4101395" cy="410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185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a:solidFill>
                  <a:srgbClr val="FFFFFF"/>
                </a:solidFill>
              </a:rPr>
              <a:t>How to people develop aesthetics?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a:t>For example, a baby is a blank canvas as far as their preferences for aesthetics are concerned. </a:t>
            </a:r>
          </a:p>
          <a:p>
            <a:pPr marL="0" indent="0">
              <a:buNone/>
            </a:pPr>
            <a:r>
              <a:rPr lang="en-US" sz="2400" dirty="0"/>
              <a:t>As they grow, they naturally develop and find themselves drawn to things they find attractive and pleasing, such as they look, smell, feel or sound of, for example, a toy. </a:t>
            </a:r>
          </a:p>
          <a:p>
            <a:pPr marL="0" indent="0">
              <a:buNone/>
            </a:pPr>
            <a:r>
              <a:rPr lang="en-US" sz="2400" dirty="0"/>
              <a:t>These early aesthetic preferences are based on emotional responses. </a:t>
            </a:r>
          </a:p>
          <a:p>
            <a:pPr marL="0" indent="0">
              <a:buNone/>
            </a:pPr>
            <a:r>
              <a:rPr lang="en-US" sz="2400" b="1" dirty="0"/>
              <a:t>Aesthetic Preference </a:t>
            </a:r>
            <a:r>
              <a:rPr lang="en-US" sz="2400" dirty="0"/>
              <a:t>is therefore </a:t>
            </a:r>
            <a:r>
              <a:rPr lang="en-US" sz="2400" b="1" dirty="0"/>
              <a:t>subjective</a:t>
            </a:r>
            <a:r>
              <a:rPr lang="en-US" sz="2400" dirty="0"/>
              <a:t>. </a:t>
            </a:r>
          </a:p>
        </p:txBody>
      </p:sp>
      <p:pic>
        <p:nvPicPr>
          <p:cNvPr id="3" name="Picture 2" descr="Developmental psychology Human development Cognitive development Erikson's stages of psychosocial development - growing up healthily">
            <a:extLst>
              <a:ext uri="{FF2B5EF4-FFF2-40B4-BE49-F238E27FC236}">
                <a16:creationId xmlns:a16="http://schemas.microsoft.com/office/drawing/2014/main" id="{4A1C5F11-0953-4012-A4D6-E3CF1AC273B0}"/>
              </a:ext>
            </a:extLst>
          </p:cNvPr>
          <p:cNvPicPr>
            <a:picLocks noChangeAspect="1" noChangeArrowheads="1"/>
          </p:cNvPicPr>
          <p:nvPr/>
        </p:nvPicPr>
        <p:blipFill>
          <a:blip r:embed="rId2" cstate="print"/>
          <a:srcRect t="20343" b="13543"/>
          <a:stretch>
            <a:fillRect/>
          </a:stretch>
        </p:blipFill>
        <p:spPr bwMode="auto">
          <a:xfrm>
            <a:off x="4718954" y="5085184"/>
            <a:ext cx="3747964" cy="1392275"/>
          </a:xfrm>
          <a:prstGeom prst="rect">
            <a:avLst/>
          </a:prstGeom>
          <a:noFill/>
        </p:spPr>
      </p:pic>
    </p:spTree>
    <p:extLst>
      <p:ext uri="{BB962C8B-B14F-4D97-AF65-F5344CB8AC3E}">
        <p14:creationId xmlns:p14="http://schemas.microsoft.com/office/powerpoint/2010/main" val="540315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smtClean="0">
                <a:solidFill>
                  <a:srgbClr val="FFFFFF"/>
                </a:solidFill>
              </a:rPr>
              <a:t>WHICH DO YOU PREFER AND WHY?</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2"/>
          <a:srcRect l="12673" t="13959" r="15508" b="24507"/>
          <a:stretch/>
        </p:blipFill>
        <p:spPr>
          <a:xfrm>
            <a:off x="776680" y="2420888"/>
            <a:ext cx="7453211" cy="3432400"/>
          </a:xfrm>
          <a:prstGeom prst="rect">
            <a:avLst/>
          </a:prstGeom>
        </p:spPr>
      </p:pic>
    </p:spTree>
    <p:extLst>
      <p:ext uri="{BB962C8B-B14F-4D97-AF65-F5344CB8AC3E}">
        <p14:creationId xmlns:p14="http://schemas.microsoft.com/office/powerpoint/2010/main" val="2671999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a:solidFill>
                  <a:srgbClr val="FFFFFF"/>
                </a:solidFill>
              </a:rPr>
              <a:t>How do people develop aesthetics?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a:t>Our preferences for particular aesthetics allow us to communicate aspects of our:</a:t>
            </a:r>
          </a:p>
          <a:p>
            <a:pPr lvl="1">
              <a:buFont typeface="Arial" panose="020B0604020202020204" pitchFamily="34" charset="0"/>
              <a:buChar char="•"/>
            </a:pPr>
            <a:r>
              <a:rPr lang="en-US" sz="2400" i="1" dirty="0"/>
              <a:t>Identity</a:t>
            </a:r>
          </a:p>
          <a:p>
            <a:pPr lvl="1">
              <a:buFont typeface="Arial" panose="020B0604020202020204" pitchFamily="34" charset="0"/>
              <a:buChar char="•"/>
            </a:pPr>
            <a:r>
              <a:rPr lang="en-US" sz="2400" i="1" dirty="0" smtClean="0"/>
              <a:t>Personality</a:t>
            </a:r>
          </a:p>
          <a:p>
            <a:pPr lvl="1">
              <a:buFont typeface="Arial" panose="020B0604020202020204" pitchFamily="34" charset="0"/>
              <a:buChar char="•"/>
            </a:pPr>
            <a:r>
              <a:rPr lang="en-US" sz="2400" i="1" dirty="0" smtClean="0"/>
              <a:t>Style</a:t>
            </a:r>
            <a:endParaRPr lang="en-US" sz="2400" i="1" dirty="0"/>
          </a:p>
          <a:p>
            <a:pPr marL="0" indent="0">
              <a:buNone/>
            </a:pPr>
            <a:r>
              <a:rPr lang="en-US" sz="2400" dirty="0"/>
              <a:t>These are </a:t>
            </a:r>
            <a:r>
              <a:rPr lang="en-US" sz="2400" dirty="0" smtClean="0"/>
              <a:t>rooted </a:t>
            </a:r>
            <a:r>
              <a:rPr lang="en-US" sz="2400" dirty="0"/>
              <a:t>in our social and emotional needs.</a:t>
            </a:r>
          </a:p>
        </p:txBody>
      </p:sp>
      <p:pic>
        <p:nvPicPr>
          <p:cNvPr id="3074" name="Picture 2" descr="Carrying Two Phones? - Line2 Blog">
            <a:extLst>
              <a:ext uri="{FF2B5EF4-FFF2-40B4-BE49-F238E27FC236}">
                <a16:creationId xmlns:a16="http://schemas.microsoft.com/office/drawing/2014/main" id="{F3003D86-567C-42B7-B7CD-717347D5E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411" y="4365104"/>
            <a:ext cx="5042589"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136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a:solidFill>
                  <a:srgbClr val="FFFFFF"/>
                </a:solidFill>
              </a:rPr>
              <a:t>How do people develop aesthetics?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a:t>As people grow older, their experience of the world and the products around them gives them appreciation and understanding of </a:t>
            </a:r>
            <a:r>
              <a:rPr lang="en-US" sz="2400" dirty="0" smtClean="0"/>
              <a:t>design. </a:t>
            </a:r>
            <a:endParaRPr lang="en-US" sz="2400" dirty="0"/>
          </a:p>
          <a:p>
            <a:pPr marL="0" indent="0">
              <a:buNone/>
            </a:pPr>
            <a:r>
              <a:rPr lang="en-US" sz="2400" dirty="0"/>
              <a:t>This matures as they begin to consider aesthetics on a deeper level.</a:t>
            </a:r>
          </a:p>
        </p:txBody>
      </p:sp>
      <p:pic>
        <p:nvPicPr>
          <p:cNvPr id="3" name="Picture 2">
            <a:extLst>
              <a:ext uri="{FF2B5EF4-FFF2-40B4-BE49-F238E27FC236}">
                <a16:creationId xmlns:a16="http://schemas.microsoft.com/office/drawing/2014/main" id="{B64B0709-974C-4BD9-B348-541CBB3222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9081" y="3861048"/>
            <a:ext cx="4994920" cy="2996952"/>
          </a:xfrm>
          <a:prstGeom prst="rect">
            <a:avLst/>
          </a:prstGeom>
        </p:spPr>
      </p:pic>
    </p:spTree>
    <p:extLst>
      <p:ext uri="{BB962C8B-B14F-4D97-AF65-F5344CB8AC3E}">
        <p14:creationId xmlns:p14="http://schemas.microsoft.com/office/powerpoint/2010/main" val="34752301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2.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Integral</Template>
  <TotalTime>310</TotalTime>
  <Words>1487</Words>
  <Application>Microsoft Office PowerPoint</Application>
  <PresentationFormat>On-screen Show (4:3)</PresentationFormat>
  <Paragraphs>220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Tw Cen MT</vt:lpstr>
      <vt:lpstr>Tw Cen MT Condensed</vt:lpstr>
      <vt:lpstr>Wingdings 3</vt:lpstr>
      <vt:lpstr>Integral</vt:lpstr>
      <vt:lpstr>higher Design &amp; Manufacture</vt:lpstr>
      <vt:lpstr>Learning intentions &amp; success criteria</vt:lpstr>
      <vt:lpstr>What is aesthetics?</vt:lpstr>
      <vt:lpstr>What is aesthetics?</vt:lpstr>
      <vt:lpstr>What is aesthetics?</vt:lpstr>
      <vt:lpstr>How to people develop aesthetics?</vt:lpstr>
      <vt:lpstr>WHICH DO YOU PREFER AND WHY?</vt:lpstr>
      <vt:lpstr>How do people develop aesthetics?</vt:lpstr>
      <vt:lpstr>How do people develop aesthetics?</vt:lpstr>
      <vt:lpstr>How do people develop aesthetics?</vt:lpstr>
      <vt:lpstr>Application of aesthetics in design</vt:lpstr>
      <vt:lpstr>Application of aesthetics in design</vt:lpstr>
      <vt:lpstr>example</vt:lpstr>
      <vt:lpstr>PowerPoint Presentation</vt:lpstr>
      <vt:lpstr>Task 1 </vt:lpstr>
      <vt:lpstr>Answers 1</vt:lpstr>
      <vt:lpstr>Answers 2</vt:lpstr>
      <vt:lpstr>Task 2</vt:lpstr>
      <vt:lpstr>Answers 1</vt:lpstr>
      <vt:lpstr>Answers 2</vt:lpstr>
      <vt:lpstr>Task 3</vt:lpstr>
      <vt:lpstr>Task 4</vt:lpstr>
      <vt:lpstr>Question 8 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025SPorter</cp:lastModifiedBy>
  <cp:revision>31</cp:revision>
  <dcterms:created xsi:type="dcterms:W3CDTF">2020-05-18T09:31:07Z</dcterms:created>
  <dcterms:modified xsi:type="dcterms:W3CDTF">2023-09-04T13:58:06Z</dcterms:modified>
</cp:coreProperties>
</file>